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FC20B-A54B-4BE6-88F6-68D2DD58E4CC}" v="63" dt="2023-02-08T11:41:55.90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744" autoAdjust="0"/>
  </p:normalViewPr>
  <p:slideViewPr>
    <p:cSldViewPr snapToGrid="0" snapToObjects="1">
      <p:cViewPr>
        <p:scale>
          <a:sx n="70" d="100"/>
          <a:sy n="70" d="100"/>
        </p:scale>
        <p:origin x="1373" y="2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559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084515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VishalR19/IBM-DSII-APPLIED-DATA-SCIENCE/blob/main/1.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ishalR19/IBM-DSII-APPLIED-DATA-SCIENCE/blob/main/2.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Vishal C </a:t>
            </a:r>
          </a:p>
          <a:p>
            <a:r>
              <a:rPr lang="en-US" dirty="0">
                <a:solidFill>
                  <a:schemeClr val="bg2"/>
                </a:solidFill>
                <a:latin typeface="Abadi" panose="020B0604020104020204" pitchFamily="34" charset="0"/>
                <a:ea typeface="SF Pro" pitchFamily="2" charset="0"/>
                <a:cs typeface="SF Pro" pitchFamily="2" charset="0"/>
              </a:rPr>
              <a:t>07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47712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object 4">
            <a:extLst>
              <a:ext uri="{FF2B5EF4-FFF2-40B4-BE49-F238E27FC236}">
                <a16:creationId xmlns:a16="http://schemas.microsoft.com/office/drawing/2014/main" id="{335B3580-D542-4604-020C-A8BBC16EDAA4}"/>
              </a:ext>
            </a:extLst>
          </p:cNvPr>
          <p:cNvPicPr/>
          <p:nvPr/>
        </p:nvPicPr>
        <p:blipFill>
          <a:blip r:embed="rId3" cstate="print"/>
          <a:stretch>
            <a:fillRect/>
          </a:stretch>
        </p:blipFill>
        <p:spPr>
          <a:xfrm>
            <a:off x="6542564" y="1650671"/>
            <a:ext cx="5017008" cy="4016351"/>
          </a:xfrm>
          <a:prstGeom prst="rect">
            <a:avLst/>
          </a:prstGeom>
        </p:spPr>
      </p:pic>
      <p:sp>
        <p:nvSpPr>
          <p:cNvPr id="10" name="TextBox 9">
            <a:extLst>
              <a:ext uri="{FF2B5EF4-FFF2-40B4-BE49-F238E27FC236}">
                <a16:creationId xmlns:a16="http://schemas.microsoft.com/office/drawing/2014/main" id="{3526E5E5-A96C-F0BA-C6C8-BB338668DC20}"/>
              </a:ext>
            </a:extLst>
          </p:cNvPr>
          <p:cNvSpPr txBox="1"/>
          <p:nvPr/>
        </p:nvSpPr>
        <p:spPr>
          <a:xfrm>
            <a:off x="346874" y="566678"/>
            <a:ext cx="6195690" cy="5724644"/>
          </a:xfrm>
          <a:prstGeom prst="rect">
            <a:avLst/>
          </a:prstGeom>
          <a:noFill/>
        </p:spPr>
        <p:txBody>
          <a:bodyPr wrap="square" rtlCol="0">
            <a:spAutoFit/>
          </a:bodyPr>
          <a:lstStyle/>
          <a:p>
            <a:pPr marL="285750" indent="-285750">
              <a:buFont typeface="Arial" panose="020B0604020202020204" pitchFamily="34" charset="0"/>
              <a:buChar char="•"/>
            </a:pPr>
            <a:endParaRPr lang="en-US" sz="2200" spc="-114" dirty="0">
              <a:latin typeface="Abadi" panose="020B0604020202020204" pitchFamily="34" charset="0"/>
            </a:endParaRPr>
          </a:p>
          <a:p>
            <a:pPr marL="285750" indent="-285750">
              <a:buFont typeface="Arial" panose="020B0604020202020204" pitchFamily="34" charset="0"/>
              <a:buChar char="•"/>
            </a:pPr>
            <a:endParaRPr lang="en-US" sz="2200" spc="-5" dirty="0">
              <a:latin typeface="Abadi" panose="020B0604020202020204" pitchFamily="34" charset="0"/>
            </a:endParaRPr>
          </a:p>
          <a:p>
            <a:pPr marL="285750" indent="-285750">
              <a:buFont typeface="Arial" panose="020B0604020202020204" pitchFamily="34" charset="0"/>
              <a:buChar char="•"/>
            </a:pPr>
            <a:endParaRPr lang="en-US" sz="2200" spc="-70" dirty="0">
              <a:latin typeface="Abadi" panose="020B0604020202020204" pitchFamily="34" charset="0"/>
            </a:endParaRPr>
          </a:p>
          <a:p>
            <a:pPr marL="285750" indent="-285750">
              <a:buFont typeface="Arial" panose="020B0604020202020204" pitchFamily="34" charset="0"/>
              <a:buChar char="•"/>
            </a:pPr>
            <a:r>
              <a:rPr lang="en-US" sz="2200" spc="-210" dirty="0">
                <a:latin typeface="Abadi" panose="020B0604020202020204" pitchFamily="34" charset="0"/>
              </a:rPr>
              <a:t>We</a:t>
            </a:r>
            <a:r>
              <a:rPr lang="en-US" sz="2200" spc="70" dirty="0">
                <a:latin typeface="Abadi" panose="020B0604020202020204" pitchFamily="34" charset="0"/>
              </a:rPr>
              <a:t> </a:t>
            </a:r>
            <a:r>
              <a:rPr lang="en-US" sz="2200" spc="-35" dirty="0">
                <a:latin typeface="Abadi" panose="020B0604020202020204" pitchFamily="34" charset="0"/>
              </a:rPr>
              <a:t>performed</a:t>
            </a:r>
            <a:r>
              <a:rPr lang="en-US" sz="2200" spc="75" dirty="0">
                <a:latin typeface="Abadi" panose="020B0604020202020204" pitchFamily="34" charset="0"/>
              </a:rPr>
              <a:t> </a:t>
            </a:r>
            <a:r>
              <a:rPr lang="en-US" sz="2200" spc="-30" dirty="0">
                <a:latin typeface="Abadi" panose="020B0604020202020204" pitchFamily="34" charset="0"/>
              </a:rPr>
              <a:t>exploratory</a:t>
            </a:r>
            <a:r>
              <a:rPr lang="en-US" sz="2200" spc="75" dirty="0">
                <a:latin typeface="Abadi" panose="020B0604020202020204" pitchFamily="34" charset="0"/>
              </a:rPr>
              <a:t> </a:t>
            </a:r>
            <a:r>
              <a:rPr lang="en-US" sz="2200" spc="-50" dirty="0">
                <a:latin typeface="Abadi" panose="020B0604020202020204" pitchFamily="34" charset="0"/>
              </a:rPr>
              <a:t>data</a:t>
            </a:r>
            <a:r>
              <a:rPr lang="en-US" sz="2200" spc="65" dirty="0">
                <a:latin typeface="Abadi" panose="020B0604020202020204" pitchFamily="34" charset="0"/>
              </a:rPr>
              <a:t> </a:t>
            </a:r>
            <a:r>
              <a:rPr lang="en-US" sz="2200" spc="-85" dirty="0">
                <a:latin typeface="Abadi" panose="020B0604020202020204" pitchFamily="34" charset="0"/>
              </a:rPr>
              <a:t>analysis </a:t>
            </a:r>
            <a:r>
              <a:rPr lang="en-US" sz="2200" spc="-570" dirty="0">
                <a:latin typeface="Abadi" panose="020B0604020202020204" pitchFamily="34" charset="0"/>
              </a:rPr>
              <a:t> </a:t>
            </a:r>
            <a:r>
              <a:rPr lang="en-US" sz="2200" spc="-70" dirty="0">
                <a:latin typeface="Abadi" panose="020B0604020202020204" pitchFamily="34" charset="0"/>
              </a:rPr>
              <a:t>and</a:t>
            </a:r>
            <a:r>
              <a:rPr lang="en-US" sz="2200" spc="65" dirty="0">
                <a:latin typeface="Abadi" panose="020B0604020202020204" pitchFamily="34" charset="0"/>
              </a:rPr>
              <a:t> </a:t>
            </a:r>
            <a:r>
              <a:rPr lang="en-US" sz="2200" spc="-40" dirty="0">
                <a:latin typeface="Abadi" panose="020B0604020202020204" pitchFamily="34" charset="0"/>
              </a:rPr>
              <a:t>determined</a:t>
            </a:r>
            <a:r>
              <a:rPr lang="en-US" sz="2200" spc="70" dirty="0">
                <a:latin typeface="Abadi" panose="020B0604020202020204" pitchFamily="34" charset="0"/>
              </a:rPr>
              <a:t> </a:t>
            </a:r>
            <a:r>
              <a:rPr lang="en-US" sz="2200" spc="-35" dirty="0">
                <a:latin typeface="Abadi" panose="020B0604020202020204" pitchFamily="34" charset="0"/>
              </a:rPr>
              <a:t>the</a:t>
            </a:r>
            <a:r>
              <a:rPr lang="en-US" sz="2200" spc="70" dirty="0">
                <a:latin typeface="Abadi" panose="020B0604020202020204" pitchFamily="34" charset="0"/>
              </a:rPr>
              <a:t> </a:t>
            </a:r>
            <a:r>
              <a:rPr lang="en-US" sz="2200" spc="-15" dirty="0">
                <a:latin typeface="Abadi" panose="020B0604020202020204" pitchFamily="34" charset="0"/>
              </a:rPr>
              <a:t>training</a:t>
            </a:r>
            <a:r>
              <a:rPr lang="en-US" sz="2200" spc="70" dirty="0">
                <a:latin typeface="Abadi" panose="020B0604020202020204" pitchFamily="34" charset="0"/>
              </a:rPr>
              <a:t> </a:t>
            </a:r>
            <a:r>
              <a:rPr lang="en-US" sz="2200" spc="-70" dirty="0">
                <a:latin typeface="Abadi" panose="020B0604020202020204" pitchFamily="34" charset="0"/>
              </a:rPr>
              <a:t>labels.</a:t>
            </a:r>
          </a:p>
          <a:p>
            <a:pPr marL="285750" indent="-285750">
              <a:buFont typeface="Arial" panose="020B0604020202020204" pitchFamily="34" charset="0"/>
              <a:buChar char="•"/>
            </a:pPr>
            <a:endParaRPr lang="en-US" sz="2200" spc="-70" dirty="0">
              <a:latin typeface="Abadi" panose="020B0604020202020204" pitchFamily="34" charset="0"/>
            </a:endParaRPr>
          </a:p>
          <a:p>
            <a:pPr marL="285750" indent="-285750">
              <a:buFont typeface="Arial" panose="020B0604020202020204" pitchFamily="34" charset="0"/>
              <a:buChar char="•"/>
            </a:pPr>
            <a:r>
              <a:rPr lang="en-US" sz="2200" spc="-210" dirty="0">
                <a:latin typeface="Abadi" panose="020B0604020202020204" pitchFamily="34" charset="0"/>
              </a:rPr>
              <a:t>We</a:t>
            </a:r>
            <a:r>
              <a:rPr lang="en-US" sz="2200" spc="-204" dirty="0">
                <a:latin typeface="Abadi" panose="020B0604020202020204" pitchFamily="34" charset="0"/>
              </a:rPr>
              <a:t> </a:t>
            </a:r>
            <a:r>
              <a:rPr lang="en-US" sz="2200" spc="-60" dirty="0">
                <a:latin typeface="Abadi" panose="020B0604020202020204" pitchFamily="34" charset="0"/>
              </a:rPr>
              <a:t>calculated </a:t>
            </a:r>
            <a:r>
              <a:rPr lang="en-US" sz="2200" spc="-35" dirty="0">
                <a:latin typeface="Abadi" panose="020B0604020202020204" pitchFamily="34" charset="0"/>
              </a:rPr>
              <a:t>the </a:t>
            </a:r>
            <a:r>
              <a:rPr lang="en-US" sz="2200" spc="-55" dirty="0">
                <a:latin typeface="Abadi" panose="020B0604020202020204" pitchFamily="34" charset="0"/>
              </a:rPr>
              <a:t>number </a:t>
            </a:r>
            <a:r>
              <a:rPr lang="en-US" sz="2200" spc="-5" dirty="0">
                <a:latin typeface="Abadi" panose="020B0604020202020204" pitchFamily="34" charset="0"/>
              </a:rPr>
              <a:t>of </a:t>
            </a:r>
            <a:r>
              <a:rPr lang="en-US" sz="2200" spc="-90" dirty="0">
                <a:latin typeface="Abadi" panose="020B0604020202020204" pitchFamily="34" charset="0"/>
              </a:rPr>
              <a:t>launches</a:t>
            </a:r>
            <a:r>
              <a:rPr lang="en-US" sz="2200" spc="-85" dirty="0">
                <a:latin typeface="Abadi" panose="020B0604020202020204" pitchFamily="34" charset="0"/>
              </a:rPr>
              <a:t> </a:t>
            </a:r>
            <a:r>
              <a:rPr lang="en-US" sz="2200" spc="-30" dirty="0">
                <a:latin typeface="Abadi" panose="020B0604020202020204" pitchFamily="34" charset="0"/>
              </a:rPr>
              <a:t>at </a:t>
            </a:r>
            <a:r>
              <a:rPr lang="en-US" sz="2200" spc="-25" dirty="0">
                <a:latin typeface="Abadi" panose="020B0604020202020204" pitchFamily="34" charset="0"/>
              </a:rPr>
              <a:t> </a:t>
            </a:r>
            <a:r>
              <a:rPr lang="en-US" sz="2200" spc="-120" dirty="0">
                <a:latin typeface="Abadi" panose="020B0604020202020204" pitchFamily="34" charset="0"/>
              </a:rPr>
              <a:t>each</a:t>
            </a:r>
            <a:r>
              <a:rPr lang="en-US" sz="2200" spc="65" dirty="0">
                <a:latin typeface="Abadi" panose="020B0604020202020204" pitchFamily="34" charset="0"/>
              </a:rPr>
              <a:t> </a:t>
            </a:r>
            <a:r>
              <a:rPr lang="en-US" sz="2200" spc="-50" dirty="0">
                <a:latin typeface="Abadi" panose="020B0604020202020204" pitchFamily="34" charset="0"/>
              </a:rPr>
              <a:t>site,</a:t>
            </a:r>
            <a:r>
              <a:rPr lang="en-US" sz="2200" spc="65" dirty="0">
                <a:latin typeface="Abadi" panose="020B0604020202020204" pitchFamily="34" charset="0"/>
              </a:rPr>
              <a:t> </a:t>
            </a:r>
            <a:r>
              <a:rPr lang="en-US" sz="2200" spc="-70" dirty="0">
                <a:latin typeface="Abadi" panose="020B0604020202020204" pitchFamily="34" charset="0"/>
              </a:rPr>
              <a:t>and</a:t>
            </a:r>
            <a:r>
              <a:rPr lang="en-US" sz="2200" spc="75" dirty="0">
                <a:latin typeface="Abadi" panose="020B0604020202020204" pitchFamily="34" charset="0"/>
              </a:rPr>
              <a:t> </a:t>
            </a:r>
            <a:r>
              <a:rPr lang="en-US" sz="2200" spc="-35" dirty="0">
                <a:latin typeface="Abadi" panose="020B0604020202020204" pitchFamily="34" charset="0"/>
              </a:rPr>
              <a:t>the</a:t>
            </a:r>
            <a:r>
              <a:rPr lang="en-US" sz="2200" spc="75" dirty="0">
                <a:latin typeface="Abadi" panose="020B0604020202020204" pitchFamily="34" charset="0"/>
              </a:rPr>
              <a:t> </a:t>
            </a:r>
            <a:r>
              <a:rPr lang="en-US" sz="2200" spc="-55" dirty="0">
                <a:latin typeface="Abadi" panose="020B0604020202020204" pitchFamily="34" charset="0"/>
              </a:rPr>
              <a:t>number</a:t>
            </a:r>
            <a:r>
              <a:rPr lang="en-US" sz="2200" spc="75" dirty="0">
                <a:latin typeface="Abadi" panose="020B0604020202020204" pitchFamily="34" charset="0"/>
              </a:rPr>
              <a:t> </a:t>
            </a:r>
            <a:r>
              <a:rPr lang="en-US" sz="2200" spc="-70" dirty="0">
                <a:latin typeface="Abadi" panose="020B0604020202020204" pitchFamily="34" charset="0"/>
              </a:rPr>
              <a:t>and</a:t>
            </a:r>
            <a:r>
              <a:rPr lang="en-US" sz="2200" spc="70" dirty="0">
                <a:latin typeface="Abadi" panose="020B0604020202020204" pitchFamily="34" charset="0"/>
              </a:rPr>
              <a:t> </a:t>
            </a:r>
            <a:r>
              <a:rPr lang="en-US" sz="2200" spc="-80" dirty="0">
                <a:latin typeface="Abadi" panose="020B0604020202020204" pitchFamily="34" charset="0"/>
              </a:rPr>
              <a:t>occurrence </a:t>
            </a:r>
            <a:r>
              <a:rPr lang="en-US" sz="2200" spc="-565" dirty="0">
                <a:latin typeface="Abadi" panose="020B0604020202020204" pitchFamily="34" charset="0"/>
              </a:rPr>
              <a:t> </a:t>
            </a:r>
            <a:r>
              <a:rPr lang="en-US" sz="2200" spc="-5" dirty="0">
                <a:latin typeface="Abadi" panose="020B0604020202020204" pitchFamily="34" charset="0"/>
              </a:rPr>
              <a:t>of</a:t>
            </a:r>
            <a:r>
              <a:rPr lang="en-US" sz="2200" spc="65" dirty="0">
                <a:latin typeface="Abadi" panose="020B0604020202020204" pitchFamily="34" charset="0"/>
              </a:rPr>
              <a:t> </a:t>
            </a:r>
            <a:r>
              <a:rPr lang="en-US" sz="2200" spc="-120" dirty="0">
                <a:latin typeface="Abadi" panose="020B0604020202020204" pitchFamily="34" charset="0"/>
              </a:rPr>
              <a:t>each</a:t>
            </a:r>
            <a:r>
              <a:rPr lang="en-US" sz="2200" spc="75" dirty="0">
                <a:latin typeface="Abadi" panose="020B0604020202020204" pitchFamily="34" charset="0"/>
              </a:rPr>
              <a:t> </a:t>
            </a:r>
            <a:r>
              <a:rPr lang="en-US" sz="2200" spc="-5" dirty="0">
                <a:latin typeface="Abadi" panose="020B0604020202020204" pitchFamily="34" charset="0"/>
              </a:rPr>
              <a:t>orbits</a:t>
            </a:r>
          </a:p>
          <a:p>
            <a:pPr marL="285750" indent="-285750">
              <a:buFont typeface="Arial" panose="020B0604020202020204" pitchFamily="34" charset="0"/>
              <a:buChar char="•"/>
            </a:pPr>
            <a:endParaRPr lang="en-US" sz="2200" spc="-5" dirty="0">
              <a:latin typeface="Abadi" panose="020B0604020202020204" pitchFamily="34" charset="0"/>
            </a:endParaRPr>
          </a:p>
          <a:p>
            <a:pPr marL="285750" indent="-285750">
              <a:buFont typeface="Arial" panose="020B0604020202020204" pitchFamily="34" charset="0"/>
              <a:buChar char="•"/>
            </a:pPr>
            <a:r>
              <a:rPr lang="en-US" sz="2200" spc="-210" dirty="0">
                <a:latin typeface="Abadi" panose="020B0604020202020204" pitchFamily="34" charset="0"/>
              </a:rPr>
              <a:t>We</a:t>
            </a:r>
            <a:r>
              <a:rPr lang="en-US" sz="2200" spc="85" dirty="0">
                <a:latin typeface="Abadi" panose="020B0604020202020204" pitchFamily="34" charset="0"/>
              </a:rPr>
              <a:t> </a:t>
            </a:r>
            <a:r>
              <a:rPr lang="en-US" sz="2200" spc="-60" dirty="0">
                <a:latin typeface="Abadi" panose="020B0604020202020204" pitchFamily="34" charset="0"/>
              </a:rPr>
              <a:t>created</a:t>
            </a:r>
            <a:r>
              <a:rPr lang="en-US" sz="2200" spc="75" dirty="0">
                <a:latin typeface="Abadi" panose="020B0604020202020204" pitchFamily="34" charset="0"/>
              </a:rPr>
              <a:t> </a:t>
            </a:r>
            <a:r>
              <a:rPr lang="en-US" sz="2200" spc="-35" dirty="0">
                <a:latin typeface="Abadi" panose="020B0604020202020204" pitchFamily="34" charset="0"/>
              </a:rPr>
              <a:t>landing</a:t>
            </a:r>
            <a:r>
              <a:rPr lang="en-US" sz="2200" spc="75" dirty="0">
                <a:latin typeface="Abadi" panose="020B0604020202020204" pitchFamily="34" charset="0"/>
              </a:rPr>
              <a:t> </a:t>
            </a:r>
            <a:r>
              <a:rPr lang="en-US" sz="2200" spc="-60" dirty="0">
                <a:latin typeface="Abadi" panose="020B0604020202020204" pitchFamily="34" charset="0"/>
              </a:rPr>
              <a:t>outcome</a:t>
            </a:r>
            <a:r>
              <a:rPr lang="en-US" sz="2200" spc="75" dirty="0">
                <a:latin typeface="Abadi" panose="020B0604020202020204" pitchFamily="34" charset="0"/>
              </a:rPr>
              <a:t> </a:t>
            </a:r>
            <a:r>
              <a:rPr lang="en-US" sz="2200" spc="-45" dirty="0">
                <a:latin typeface="Abadi" panose="020B0604020202020204" pitchFamily="34" charset="0"/>
              </a:rPr>
              <a:t>label</a:t>
            </a:r>
            <a:r>
              <a:rPr lang="en-US" sz="2200" spc="60" dirty="0">
                <a:latin typeface="Abadi" panose="020B0604020202020204" pitchFamily="34" charset="0"/>
              </a:rPr>
              <a:t> </a:t>
            </a:r>
            <a:r>
              <a:rPr lang="en-US" sz="2200" spc="-30" dirty="0">
                <a:latin typeface="Abadi" panose="020B0604020202020204" pitchFamily="34" charset="0"/>
              </a:rPr>
              <a:t>from </a:t>
            </a:r>
            <a:r>
              <a:rPr lang="en-US" sz="2200" spc="-25" dirty="0">
                <a:latin typeface="Abadi" panose="020B0604020202020204" pitchFamily="34" charset="0"/>
              </a:rPr>
              <a:t> </a:t>
            </a:r>
            <a:r>
              <a:rPr lang="en-US" sz="2200" spc="-55" dirty="0">
                <a:latin typeface="Abadi" panose="020B0604020202020204" pitchFamily="34" charset="0"/>
              </a:rPr>
              <a:t>outcome</a:t>
            </a:r>
            <a:r>
              <a:rPr lang="en-US" sz="2200" spc="65" dirty="0">
                <a:latin typeface="Abadi" panose="020B0604020202020204" pitchFamily="34" charset="0"/>
              </a:rPr>
              <a:t> </a:t>
            </a:r>
            <a:r>
              <a:rPr lang="en-US" sz="2200" spc="-60" dirty="0">
                <a:latin typeface="Abadi" panose="020B0604020202020204" pitchFamily="34" charset="0"/>
              </a:rPr>
              <a:t>column</a:t>
            </a:r>
            <a:r>
              <a:rPr lang="en-US" sz="2200" spc="60" dirty="0">
                <a:latin typeface="Abadi" panose="020B0604020202020204" pitchFamily="34" charset="0"/>
              </a:rPr>
              <a:t> </a:t>
            </a:r>
            <a:r>
              <a:rPr lang="en-US" sz="2200" spc="-70" dirty="0">
                <a:latin typeface="Abadi" panose="020B0604020202020204" pitchFamily="34" charset="0"/>
              </a:rPr>
              <a:t>and</a:t>
            </a:r>
            <a:r>
              <a:rPr lang="en-US" sz="2200" spc="65" dirty="0">
                <a:latin typeface="Abadi" panose="020B0604020202020204" pitchFamily="34" charset="0"/>
              </a:rPr>
              <a:t> </a:t>
            </a:r>
            <a:r>
              <a:rPr lang="en-US" sz="2200" spc="-30" dirty="0">
                <a:latin typeface="Abadi" panose="020B0604020202020204" pitchFamily="34" charset="0"/>
              </a:rPr>
              <a:t>exported</a:t>
            </a:r>
            <a:r>
              <a:rPr lang="en-US" sz="2200" spc="80" dirty="0">
                <a:latin typeface="Abadi" panose="020B0604020202020204" pitchFamily="34" charset="0"/>
              </a:rPr>
              <a:t> </a:t>
            </a:r>
            <a:r>
              <a:rPr lang="en-US" sz="2200" spc="-35" dirty="0">
                <a:latin typeface="Abadi" panose="020B0604020202020204" pitchFamily="34" charset="0"/>
              </a:rPr>
              <a:t>the</a:t>
            </a:r>
            <a:r>
              <a:rPr lang="en-US" sz="2200" spc="65" dirty="0">
                <a:latin typeface="Abadi" panose="020B0604020202020204" pitchFamily="34" charset="0"/>
              </a:rPr>
              <a:t> </a:t>
            </a:r>
            <a:r>
              <a:rPr lang="en-US" sz="2200" spc="-50" dirty="0">
                <a:latin typeface="Abadi" panose="020B0604020202020204" pitchFamily="34" charset="0"/>
              </a:rPr>
              <a:t>results </a:t>
            </a:r>
            <a:r>
              <a:rPr lang="en-US" sz="2200" spc="-570" dirty="0">
                <a:latin typeface="Abadi" panose="020B0604020202020204" pitchFamily="34" charset="0"/>
              </a:rPr>
              <a:t> </a:t>
            </a:r>
            <a:r>
              <a:rPr lang="en-US" sz="2200" spc="40" dirty="0">
                <a:latin typeface="Abadi" panose="020B0604020202020204" pitchFamily="34" charset="0"/>
              </a:rPr>
              <a:t>to</a:t>
            </a:r>
            <a:r>
              <a:rPr lang="en-US" sz="2200" spc="75" dirty="0">
                <a:latin typeface="Abadi" panose="020B0604020202020204" pitchFamily="34" charset="0"/>
              </a:rPr>
              <a:t> </a:t>
            </a:r>
            <a:r>
              <a:rPr lang="en-US" sz="2200" spc="-114" dirty="0">
                <a:latin typeface="Abadi" panose="020B0604020202020204" pitchFamily="34" charset="0"/>
              </a:rPr>
              <a:t>csv.</a:t>
            </a:r>
          </a:p>
          <a:p>
            <a:pPr marL="285750" indent="-285750">
              <a:buFont typeface="Arial" panose="020B0604020202020204" pitchFamily="34" charset="0"/>
              <a:buChar char="•"/>
            </a:pPr>
            <a:endParaRPr lang="en-US" sz="2200" spc="-114" dirty="0">
              <a:latin typeface="Abadi" panose="020B0604020202020204" pitchFamily="34" charset="0"/>
            </a:endParaRPr>
          </a:p>
          <a:p>
            <a:pPr marL="285750" indent="-285750">
              <a:buFont typeface="Arial" panose="020B0604020202020204" pitchFamily="34" charset="0"/>
              <a:buChar char="•"/>
            </a:pPr>
            <a:r>
              <a:rPr lang="en-US" sz="2200" spc="-145" dirty="0">
                <a:latin typeface="Abadi" panose="020B0604020202020204" pitchFamily="34" charset="0"/>
              </a:rPr>
              <a:t>The</a:t>
            </a:r>
            <a:r>
              <a:rPr lang="en-US" sz="2200" spc="65" dirty="0">
                <a:latin typeface="Abadi" panose="020B0604020202020204" pitchFamily="34" charset="0"/>
              </a:rPr>
              <a:t> </a:t>
            </a:r>
            <a:r>
              <a:rPr lang="en-US" sz="2200" spc="-15" dirty="0">
                <a:latin typeface="Abadi" panose="020B0604020202020204" pitchFamily="34" charset="0"/>
              </a:rPr>
              <a:t>link</a:t>
            </a:r>
            <a:r>
              <a:rPr lang="en-US" sz="2200" spc="75" dirty="0">
                <a:latin typeface="Abadi" panose="020B0604020202020204" pitchFamily="34" charset="0"/>
              </a:rPr>
              <a:t> </a:t>
            </a:r>
            <a:r>
              <a:rPr lang="en-US" sz="2200" spc="40" dirty="0">
                <a:latin typeface="Abadi" panose="020B0604020202020204" pitchFamily="34" charset="0"/>
              </a:rPr>
              <a:t>to</a:t>
            </a:r>
            <a:r>
              <a:rPr lang="en-US" sz="2200" spc="70" dirty="0">
                <a:latin typeface="Abadi" panose="020B0604020202020204" pitchFamily="34" charset="0"/>
              </a:rPr>
              <a:t> </a:t>
            </a:r>
            <a:r>
              <a:rPr lang="en-US" sz="2200" spc="-35" dirty="0">
                <a:latin typeface="Abadi" panose="020B0604020202020204" pitchFamily="34" charset="0"/>
              </a:rPr>
              <a:t>the</a:t>
            </a:r>
            <a:r>
              <a:rPr lang="en-US" sz="2200" spc="75" dirty="0">
                <a:latin typeface="Abadi" panose="020B0604020202020204" pitchFamily="34" charset="0"/>
              </a:rPr>
              <a:t> </a:t>
            </a:r>
            <a:r>
              <a:rPr lang="en-US" sz="2200" spc="-20" dirty="0">
                <a:latin typeface="Abadi" panose="020B0604020202020204" pitchFamily="34" charset="0"/>
              </a:rPr>
              <a:t>notebook</a:t>
            </a:r>
            <a:r>
              <a:rPr lang="en-US" sz="2200" spc="70" dirty="0">
                <a:latin typeface="Abadi" panose="020B0604020202020204" pitchFamily="34" charset="0"/>
              </a:rPr>
              <a:t> </a:t>
            </a:r>
            <a:r>
              <a:rPr lang="en-US" sz="2200" spc="-65" dirty="0">
                <a:latin typeface="Abadi" panose="020B0604020202020204" pitchFamily="34" charset="0"/>
              </a:rPr>
              <a:t>is </a:t>
            </a:r>
            <a:r>
              <a:rPr lang="en-US" sz="2200" spc="-60" dirty="0">
                <a:latin typeface="Abadi" panose="020B0604020202020204" pitchFamily="34" charset="0"/>
              </a:rPr>
              <a:t> </a:t>
            </a:r>
            <a:r>
              <a:rPr lang="en-US" spc="-25" dirty="0">
                <a:solidFill>
                  <a:srgbClr val="1C7CDB"/>
                </a:solidFill>
                <a:latin typeface="Abadi" panose="020B0604020202020204" pitchFamily="34" charset="0"/>
              </a:rPr>
              <a:t>https://github.com/VishalR19/IBM-DSII-APPLIED-DATA-SCIENCE/blob/main/3.%20DATA%20WRANGLING.ipynb</a:t>
            </a:r>
            <a:endParaRPr lang="en-IN" sz="2200" dirty="0">
              <a:latin typeface="Abadi" panose="020B06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862553" y="6223358"/>
            <a:ext cx="2743200" cy="401638"/>
          </a:xfrm>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8E08842C-9B8B-7033-6F7A-46BD48A216CD}"/>
              </a:ext>
            </a:extLst>
          </p:cNvPr>
          <p:cNvSpPr txBox="1"/>
          <p:nvPr/>
        </p:nvSpPr>
        <p:spPr>
          <a:xfrm>
            <a:off x="541867" y="1573554"/>
            <a:ext cx="5870222" cy="3406061"/>
          </a:xfrm>
          <a:prstGeom prst="rect">
            <a:avLst/>
          </a:prstGeom>
          <a:noFill/>
        </p:spPr>
        <p:txBody>
          <a:bodyPr wrap="square">
            <a:spAutoFit/>
          </a:bodyPr>
          <a:lstStyle/>
          <a:p>
            <a:pPr marL="241300" marR="5080" indent="-228600">
              <a:spcBef>
                <a:spcPts val="95"/>
              </a:spcBef>
              <a:buFont typeface="Arial MT"/>
              <a:buChar char="•"/>
              <a:tabLst>
                <a:tab pos="240665" algn="l"/>
                <a:tab pos="241300" algn="l"/>
              </a:tabLst>
            </a:pPr>
            <a:r>
              <a:rPr lang="en-US" sz="2200" dirty="0">
                <a:latin typeface="Abadi" panose="020B0604020202020204" pitchFamily="34" charset="0"/>
                <a:cs typeface="Microsoft Sans Serif"/>
              </a:rPr>
              <a:t>We explored the data by visualizing  the relationship between various features of the data using scatterplot ,</a:t>
            </a:r>
            <a:r>
              <a:rPr lang="en-US" sz="2200" dirty="0" err="1">
                <a:latin typeface="Abadi" panose="020B0604020202020204" pitchFamily="34" charset="0"/>
                <a:cs typeface="Microsoft Sans Serif"/>
              </a:rPr>
              <a:t>Barplot,Line</a:t>
            </a:r>
            <a:r>
              <a:rPr lang="en-US" sz="2200" dirty="0">
                <a:latin typeface="Abadi" panose="020B0604020202020204" pitchFamily="34" charset="0"/>
                <a:cs typeface="Microsoft Sans Serif"/>
              </a:rPr>
              <a:t> plot etc. </a:t>
            </a:r>
          </a:p>
          <a:p>
            <a:pPr marL="12700" marR="5080">
              <a:spcBef>
                <a:spcPts val="95"/>
              </a:spcBef>
              <a:tabLst>
                <a:tab pos="240665" algn="l"/>
                <a:tab pos="241300" algn="l"/>
              </a:tabLst>
            </a:pPr>
            <a:r>
              <a:rPr lang="en-US" sz="2200" dirty="0">
                <a:latin typeface="Abadi" panose="020B0604020202020204" pitchFamily="34" charset="0"/>
                <a:cs typeface="Microsoft Sans Serif"/>
              </a:rPr>
              <a:t>ex: </a:t>
            </a:r>
          </a:p>
          <a:p>
            <a:pPr marL="355600" marR="5080" indent="-342900">
              <a:spcBef>
                <a:spcPts val="95"/>
              </a:spcBef>
              <a:buFont typeface="Courier New" panose="02070309020205020404" pitchFamily="49" charset="0"/>
              <a:buChar char="o"/>
              <a:tabLst>
                <a:tab pos="240665" algn="l"/>
                <a:tab pos="241300" algn="l"/>
              </a:tabLst>
            </a:pPr>
            <a:r>
              <a:rPr lang="en-US" sz="2000" dirty="0">
                <a:latin typeface="Abadi" panose="020B0604020202020204" pitchFamily="34" charset="0"/>
                <a:cs typeface="Microsoft Sans Serif"/>
              </a:rPr>
              <a:t>Relation between flight number and launch Site, payload and  launch site, </a:t>
            </a:r>
          </a:p>
          <a:p>
            <a:pPr marL="355600" marR="5080" indent="-342900">
              <a:spcBef>
                <a:spcPts val="95"/>
              </a:spcBef>
              <a:buFont typeface="Courier New" panose="02070309020205020404" pitchFamily="49" charset="0"/>
              <a:buChar char="o"/>
              <a:tabLst>
                <a:tab pos="240665" algn="l"/>
                <a:tab pos="241300" algn="l"/>
              </a:tabLst>
            </a:pPr>
            <a:r>
              <a:rPr lang="en-US" sz="2000" dirty="0">
                <a:latin typeface="Abadi" panose="020B0604020202020204" pitchFamily="34" charset="0"/>
                <a:cs typeface="Microsoft Sans Serif"/>
              </a:rPr>
              <a:t>Success rate of each orbit  type, flight number and orbit type, the  launch success yearly trend.</a:t>
            </a:r>
          </a:p>
          <a:p>
            <a:pPr marL="241300" marR="5080" indent="-228600">
              <a:lnSpc>
                <a:spcPct val="100000"/>
              </a:lnSpc>
              <a:spcBef>
                <a:spcPts val="95"/>
              </a:spcBef>
              <a:buFont typeface="Arial MT"/>
              <a:buChar char="•"/>
              <a:tabLst>
                <a:tab pos="240665" algn="l"/>
                <a:tab pos="241300" algn="l"/>
              </a:tabLst>
            </a:pPr>
            <a:endParaRPr lang="en-US" sz="2400" dirty="0">
              <a:latin typeface="Abadi" panose="020B0604020202020204" pitchFamily="34" charset="0"/>
              <a:cs typeface="Microsoft Sans Serif"/>
            </a:endParaRPr>
          </a:p>
        </p:txBody>
      </p:sp>
      <p:pic>
        <p:nvPicPr>
          <p:cNvPr id="8" name="Picture 7">
            <a:extLst>
              <a:ext uri="{FF2B5EF4-FFF2-40B4-BE49-F238E27FC236}">
                <a16:creationId xmlns:a16="http://schemas.microsoft.com/office/drawing/2014/main" id="{E44E2DDE-E2D6-3998-33B4-BFC6A467DB2B}"/>
              </a:ext>
            </a:extLst>
          </p:cNvPr>
          <p:cNvPicPr>
            <a:picLocks noChangeAspect="1"/>
          </p:cNvPicPr>
          <p:nvPr/>
        </p:nvPicPr>
        <p:blipFill rotWithShape="1">
          <a:blip r:embed="rId4"/>
          <a:srcRect l="10368" t="20280" r="44427" b="12076"/>
          <a:stretch/>
        </p:blipFill>
        <p:spPr>
          <a:xfrm>
            <a:off x="6400800" y="1389086"/>
            <a:ext cx="5328356" cy="3025423"/>
          </a:xfrm>
          <a:prstGeom prst="rect">
            <a:avLst/>
          </a:prstGeom>
        </p:spPr>
      </p:pic>
      <p:sp>
        <p:nvSpPr>
          <p:cNvPr id="9" name="object 4">
            <a:extLst>
              <a:ext uri="{FF2B5EF4-FFF2-40B4-BE49-F238E27FC236}">
                <a16:creationId xmlns:a16="http://schemas.microsoft.com/office/drawing/2014/main" id="{7ECA389F-B4C1-B93D-2277-090C919D1568}"/>
              </a:ext>
            </a:extLst>
          </p:cNvPr>
          <p:cNvSpPr txBox="1"/>
          <p:nvPr/>
        </p:nvSpPr>
        <p:spPr>
          <a:xfrm>
            <a:off x="541867" y="4691380"/>
            <a:ext cx="5746044" cy="1089401"/>
          </a:xfrm>
          <a:prstGeom prst="rect">
            <a:avLst/>
          </a:prstGeom>
        </p:spPr>
        <p:txBody>
          <a:bodyPr vert="horz" wrap="square" lIns="0" tIns="12065" rIns="0" bIns="0" rtlCol="0">
            <a:spAutoFit/>
          </a:bodyPr>
          <a:lstStyle/>
          <a:p>
            <a:pPr marL="241300" marR="295910" indent="-228600">
              <a:lnSpc>
                <a:spcPct val="100000"/>
              </a:lnSpc>
              <a:spcBef>
                <a:spcPts val="95"/>
              </a:spcBef>
              <a:buFont typeface="Arial MT"/>
              <a:buChar char="•"/>
              <a:tabLst>
                <a:tab pos="240665" algn="l"/>
                <a:tab pos="241300" algn="l"/>
              </a:tabLst>
            </a:pPr>
            <a:r>
              <a:rPr sz="2200" spc="-145" dirty="0">
                <a:solidFill>
                  <a:srgbClr val="292929"/>
                </a:solidFill>
                <a:latin typeface="Abadi" panose="020B0604020202020204" pitchFamily="34" charset="0"/>
                <a:cs typeface="Microsoft Sans Serif"/>
              </a:rPr>
              <a:t>The</a:t>
            </a:r>
            <a:r>
              <a:rPr sz="2200" spc="65"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link</a:t>
            </a:r>
            <a:r>
              <a:rPr sz="2200" spc="75"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to</a:t>
            </a:r>
            <a:r>
              <a:rPr sz="2200" spc="7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70"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notebook</a:t>
            </a:r>
            <a:r>
              <a:rPr sz="2200" spc="85"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is </a:t>
            </a:r>
            <a:r>
              <a:rPr sz="2200" spc="-60" dirty="0">
                <a:solidFill>
                  <a:srgbClr val="292929"/>
                </a:solidFill>
                <a:latin typeface="Abadi" panose="020B0604020202020204" pitchFamily="34" charset="0"/>
                <a:cs typeface="Microsoft Sans Serif"/>
              </a:rPr>
              <a:t> </a:t>
            </a:r>
            <a:r>
              <a:rPr lang="en-IN" sz="1600" spc="-25" dirty="0">
                <a:solidFill>
                  <a:srgbClr val="1C7CDB"/>
                </a:solidFill>
                <a:latin typeface="Abadi" panose="020B0604020202020204" pitchFamily="34" charset="0"/>
                <a:cs typeface="Microsoft Sans Serif"/>
              </a:rPr>
              <a:t>https://github.com/VishalR19/IBM-DSII-APPLIED-DATA-SCIENCE/blob/main/5.EDA%20WITH%20PANDAS%20AND%20MATPLOTLIB.ipynb</a:t>
            </a:r>
            <a:endParaRPr sz="1600" dirty="0">
              <a:latin typeface="Abadi" panose="020B0604020202020204" pitchFamily="34" charset="0"/>
              <a:cs typeface="Microsoft Sans Serif"/>
            </a:endParaRPr>
          </a:p>
        </p:txBody>
      </p:sp>
      <p:pic>
        <p:nvPicPr>
          <p:cNvPr id="11" name="Picture 10">
            <a:extLst>
              <a:ext uri="{FF2B5EF4-FFF2-40B4-BE49-F238E27FC236}">
                <a16:creationId xmlns:a16="http://schemas.microsoft.com/office/drawing/2014/main" id="{762B2EE4-37F6-BAED-19A1-C12E10C863BD}"/>
              </a:ext>
            </a:extLst>
          </p:cNvPr>
          <p:cNvPicPr>
            <a:picLocks noChangeAspect="1"/>
          </p:cNvPicPr>
          <p:nvPr/>
        </p:nvPicPr>
        <p:blipFill rotWithShape="1">
          <a:blip r:embed="rId5"/>
          <a:srcRect l="10091" t="22143" r="42779" b="47946"/>
          <a:stretch/>
        </p:blipFill>
        <p:spPr>
          <a:xfrm>
            <a:off x="6412089" y="4589567"/>
            <a:ext cx="5317067" cy="163379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object 2">
            <a:extLst>
              <a:ext uri="{FF2B5EF4-FFF2-40B4-BE49-F238E27FC236}">
                <a16:creationId xmlns:a16="http://schemas.microsoft.com/office/drawing/2014/main" id="{E3E888CB-B91E-934F-8B90-925460CE4F93}"/>
              </a:ext>
            </a:extLst>
          </p:cNvPr>
          <p:cNvSpPr txBox="1"/>
          <p:nvPr/>
        </p:nvSpPr>
        <p:spPr>
          <a:xfrm>
            <a:off x="1093732" y="1425113"/>
            <a:ext cx="10364239" cy="4680127"/>
          </a:xfrm>
          <a:prstGeom prst="rect">
            <a:avLst/>
          </a:prstGeom>
        </p:spPr>
        <p:txBody>
          <a:bodyPr vert="horz" wrap="square" lIns="0" tIns="12065" rIns="0" bIns="0" rtlCol="0">
            <a:spAutoFit/>
          </a:bodyPr>
          <a:lstStyle/>
          <a:p>
            <a:pPr marL="241300" marR="5080" indent="-228600">
              <a:lnSpc>
                <a:spcPct val="100000"/>
              </a:lnSpc>
              <a:spcBef>
                <a:spcPts val="1405"/>
              </a:spcBef>
              <a:buFont typeface="Arial MT"/>
              <a:buChar char="•"/>
              <a:tabLst>
                <a:tab pos="240665" algn="l"/>
                <a:tab pos="241300" algn="l"/>
              </a:tabLst>
            </a:pPr>
            <a:r>
              <a:rPr sz="2200" spc="-210" dirty="0">
                <a:solidFill>
                  <a:srgbClr val="292929"/>
                </a:solidFill>
                <a:latin typeface="Abadi" panose="020B0604020202020204" pitchFamily="34" charset="0"/>
                <a:cs typeface="Microsoft Sans Serif"/>
              </a:rPr>
              <a:t>We</a:t>
            </a:r>
            <a:r>
              <a:rPr sz="2200" spc="85"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applied</a:t>
            </a:r>
            <a:r>
              <a:rPr sz="2200" spc="60" dirty="0">
                <a:solidFill>
                  <a:srgbClr val="292929"/>
                </a:solidFill>
                <a:latin typeface="Abadi" panose="020B0604020202020204" pitchFamily="34" charset="0"/>
                <a:cs typeface="Microsoft Sans Serif"/>
              </a:rPr>
              <a:t> </a:t>
            </a:r>
            <a:r>
              <a:rPr sz="2200" spc="-160" dirty="0">
                <a:solidFill>
                  <a:srgbClr val="292929"/>
                </a:solidFill>
                <a:latin typeface="Abadi" panose="020B0604020202020204" pitchFamily="34" charset="0"/>
                <a:cs typeface="Microsoft Sans Serif"/>
              </a:rPr>
              <a:t>EDA</a:t>
            </a:r>
            <a:r>
              <a:rPr sz="2200" spc="75" dirty="0">
                <a:solidFill>
                  <a:srgbClr val="292929"/>
                </a:solidFill>
                <a:latin typeface="Abadi" panose="020B0604020202020204" pitchFamily="34" charset="0"/>
                <a:cs typeface="Microsoft Sans Serif"/>
              </a:rPr>
              <a:t> </a:t>
            </a:r>
            <a:r>
              <a:rPr sz="2200" dirty="0">
                <a:solidFill>
                  <a:srgbClr val="292929"/>
                </a:solidFill>
                <a:latin typeface="Abadi" panose="020B0604020202020204" pitchFamily="34" charset="0"/>
                <a:cs typeface="Microsoft Sans Serif"/>
              </a:rPr>
              <a:t>with</a:t>
            </a:r>
            <a:r>
              <a:rPr sz="2200" spc="75" dirty="0">
                <a:solidFill>
                  <a:srgbClr val="292929"/>
                </a:solidFill>
                <a:latin typeface="Abadi" panose="020B0604020202020204" pitchFamily="34" charset="0"/>
                <a:cs typeface="Microsoft Sans Serif"/>
              </a:rPr>
              <a:t> </a:t>
            </a:r>
            <a:r>
              <a:rPr sz="2200" spc="-200" dirty="0">
                <a:solidFill>
                  <a:srgbClr val="292929"/>
                </a:solidFill>
                <a:latin typeface="Abadi" panose="020B0604020202020204" pitchFamily="34" charset="0"/>
                <a:cs typeface="Microsoft Sans Serif"/>
              </a:rPr>
              <a:t>SQL</a:t>
            </a:r>
            <a:r>
              <a:rPr sz="2200" spc="80"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to</a:t>
            </a:r>
            <a:r>
              <a:rPr sz="2200" spc="8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get</a:t>
            </a:r>
            <a:r>
              <a:rPr sz="2200" spc="75"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insight</a:t>
            </a:r>
            <a:r>
              <a:rPr sz="2200" spc="65"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from</a:t>
            </a:r>
            <a:r>
              <a:rPr sz="2200" spc="7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data.</a:t>
            </a:r>
            <a:r>
              <a:rPr sz="2200" spc="75" dirty="0">
                <a:solidFill>
                  <a:srgbClr val="292929"/>
                </a:solidFill>
                <a:latin typeface="Abadi" panose="020B0604020202020204" pitchFamily="34" charset="0"/>
                <a:cs typeface="Microsoft Sans Serif"/>
              </a:rPr>
              <a:t> </a:t>
            </a:r>
            <a:r>
              <a:rPr sz="2200" spc="-210" dirty="0">
                <a:solidFill>
                  <a:srgbClr val="292929"/>
                </a:solidFill>
                <a:latin typeface="Abadi" panose="020B0604020202020204" pitchFamily="34" charset="0"/>
                <a:cs typeface="Microsoft Sans Serif"/>
              </a:rPr>
              <a:t>We</a:t>
            </a:r>
            <a:r>
              <a:rPr sz="2200" spc="70"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wrote</a:t>
            </a:r>
            <a:r>
              <a:rPr sz="2200" spc="90"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queries</a:t>
            </a:r>
            <a:r>
              <a:rPr sz="2200" spc="7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to </a:t>
            </a:r>
            <a:r>
              <a:rPr sz="2200" spc="-57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find</a:t>
            </a:r>
            <a:r>
              <a:rPr sz="2200" spc="65"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out</a:t>
            </a:r>
            <a:r>
              <a:rPr sz="2200" spc="7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for</a:t>
            </a:r>
            <a:r>
              <a:rPr sz="2200" spc="75" dirty="0">
                <a:solidFill>
                  <a:srgbClr val="292929"/>
                </a:solidFill>
                <a:latin typeface="Abadi" panose="020B0604020202020204" pitchFamily="34" charset="0"/>
                <a:cs typeface="Microsoft Sans Serif"/>
              </a:rPr>
              <a:t> </a:t>
            </a:r>
            <a:r>
              <a:rPr sz="2200" spc="-80" dirty="0">
                <a:solidFill>
                  <a:srgbClr val="292929"/>
                </a:solidFill>
                <a:latin typeface="Abadi" panose="020B0604020202020204" pitchFamily="34" charset="0"/>
                <a:cs typeface="Microsoft Sans Serif"/>
              </a:rPr>
              <a:t>instance:</a:t>
            </a:r>
            <a:endParaRPr sz="2200" dirty="0">
              <a:latin typeface="Abadi" panose="020B0604020202020204" pitchFamily="34" charset="0"/>
              <a:cs typeface="Microsoft Sans Serif"/>
            </a:endParaRPr>
          </a:p>
          <a:p>
            <a:pPr marL="698500" lvl="1" indent="-229235">
              <a:lnSpc>
                <a:spcPct val="100000"/>
              </a:lnSpc>
              <a:spcBef>
                <a:spcPts val="1425"/>
              </a:spcBef>
              <a:buChar char="-"/>
              <a:tabLst>
                <a:tab pos="697865" algn="l"/>
                <a:tab pos="699135" algn="l"/>
              </a:tabLst>
            </a:pPr>
            <a:r>
              <a:rPr spc="-110" dirty="0">
                <a:solidFill>
                  <a:srgbClr val="767070"/>
                </a:solidFill>
                <a:latin typeface="Abadi" panose="020B0604020202020204" pitchFamily="34" charset="0"/>
                <a:cs typeface="Microsoft Sans Serif"/>
              </a:rPr>
              <a:t>The</a:t>
            </a:r>
            <a:r>
              <a:rPr spc="45" dirty="0">
                <a:solidFill>
                  <a:srgbClr val="767070"/>
                </a:solidFill>
                <a:latin typeface="Abadi" panose="020B0604020202020204" pitchFamily="34" charset="0"/>
                <a:cs typeface="Microsoft Sans Serif"/>
              </a:rPr>
              <a:t> </a:t>
            </a:r>
            <a:r>
              <a:rPr spc="-90" dirty="0">
                <a:solidFill>
                  <a:srgbClr val="767070"/>
                </a:solidFill>
                <a:latin typeface="Abadi" panose="020B0604020202020204" pitchFamily="34" charset="0"/>
                <a:cs typeface="Microsoft Sans Serif"/>
              </a:rPr>
              <a:t>names</a:t>
            </a:r>
            <a:r>
              <a:rPr spc="60" dirty="0">
                <a:solidFill>
                  <a:srgbClr val="767070"/>
                </a:solidFill>
                <a:latin typeface="Abadi" panose="020B0604020202020204" pitchFamily="34" charset="0"/>
                <a:cs typeface="Microsoft Sans Serif"/>
              </a:rPr>
              <a:t> </a:t>
            </a:r>
            <a:r>
              <a:rPr dirty="0">
                <a:solidFill>
                  <a:srgbClr val="767070"/>
                </a:solidFill>
                <a:latin typeface="Abadi" panose="020B0604020202020204" pitchFamily="34" charset="0"/>
                <a:cs typeface="Microsoft Sans Serif"/>
              </a:rPr>
              <a:t>of</a:t>
            </a:r>
            <a:r>
              <a:rPr spc="50" dirty="0">
                <a:solidFill>
                  <a:srgbClr val="767070"/>
                </a:solidFill>
                <a:latin typeface="Abadi" panose="020B0604020202020204" pitchFamily="34" charset="0"/>
                <a:cs typeface="Microsoft Sans Serif"/>
              </a:rPr>
              <a:t> </a:t>
            </a:r>
            <a:r>
              <a:rPr spc="-40" dirty="0">
                <a:solidFill>
                  <a:srgbClr val="767070"/>
                </a:solidFill>
                <a:latin typeface="Abadi" panose="020B0604020202020204" pitchFamily="34" charset="0"/>
                <a:cs typeface="Microsoft Sans Serif"/>
              </a:rPr>
              <a:t>unique</a:t>
            </a:r>
            <a:r>
              <a:rPr spc="60" dirty="0">
                <a:solidFill>
                  <a:srgbClr val="767070"/>
                </a:solidFill>
                <a:latin typeface="Abadi" panose="020B0604020202020204" pitchFamily="34" charset="0"/>
                <a:cs typeface="Microsoft Sans Serif"/>
              </a:rPr>
              <a:t> </a:t>
            </a:r>
            <a:r>
              <a:rPr spc="-55" dirty="0">
                <a:solidFill>
                  <a:srgbClr val="767070"/>
                </a:solidFill>
                <a:latin typeface="Abadi" panose="020B0604020202020204" pitchFamily="34" charset="0"/>
                <a:cs typeface="Microsoft Sans Serif"/>
              </a:rPr>
              <a:t>launch</a:t>
            </a:r>
            <a:r>
              <a:rPr spc="65" dirty="0">
                <a:solidFill>
                  <a:srgbClr val="767070"/>
                </a:solidFill>
                <a:latin typeface="Abadi" panose="020B0604020202020204" pitchFamily="34" charset="0"/>
                <a:cs typeface="Microsoft Sans Serif"/>
              </a:rPr>
              <a:t> </a:t>
            </a:r>
            <a:r>
              <a:rPr spc="-45" dirty="0">
                <a:solidFill>
                  <a:srgbClr val="767070"/>
                </a:solidFill>
                <a:latin typeface="Abadi" panose="020B0604020202020204" pitchFamily="34" charset="0"/>
                <a:cs typeface="Microsoft Sans Serif"/>
              </a:rPr>
              <a:t>sites</a:t>
            </a:r>
            <a:r>
              <a:rPr spc="65" dirty="0">
                <a:solidFill>
                  <a:srgbClr val="767070"/>
                </a:solidFill>
                <a:latin typeface="Abadi" panose="020B0604020202020204" pitchFamily="34" charset="0"/>
                <a:cs typeface="Microsoft Sans Serif"/>
              </a:rPr>
              <a:t> </a:t>
            </a:r>
            <a:r>
              <a:rPr spc="-15" dirty="0">
                <a:solidFill>
                  <a:srgbClr val="767070"/>
                </a:solidFill>
                <a:latin typeface="Abadi" panose="020B0604020202020204" pitchFamily="34" charset="0"/>
                <a:cs typeface="Microsoft Sans Serif"/>
              </a:rPr>
              <a:t>in</a:t>
            </a:r>
            <a:r>
              <a:rPr spc="50" dirty="0">
                <a:solidFill>
                  <a:srgbClr val="767070"/>
                </a:solidFill>
                <a:latin typeface="Abadi" panose="020B0604020202020204" pitchFamily="34" charset="0"/>
                <a:cs typeface="Microsoft Sans Serif"/>
              </a:rPr>
              <a:t> </a:t>
            </a:r>
            <a:r>
              <a:rPr spc="-25" dirty="0">
                <a:solidFill>
                  <a:srgbClr val="767070"/>
                </a:solidFill>
                <a:latin typeface="Abadi" panose="020B0604020202020204" pitchFamily="34" charset="0"/>
                <a:cs typeface="Microsoft Sans Serif"/>
              </a:rPr>
              <a:t>the</a:t>
            </a:r>
            <a:r>
              <a:rPr spc="60" dirty="0">
                <a:solidFill>
                  <a:srgbClr val="767070"/>
                </a:solidFill>
                <a:latin typeface="Abadi" panose="020B0604020202020204" pitchFamily="34" charset="0"/>
                <a:cs typeface="Microsoft Sans Serif"/>
              </a:rPr>
              <a:t> </a:t>
            </a:r>
            <a:r>
              <a:rPr spc="-80" dirty="0">
                <a:solidFill>
                  <a:srgbClr val="767070"/>
                </a:solidFill>
                <a:latin typeface="Abadi" panose="020B0604020202020204" pitchFamily="34" charset="0"/>
                <a:cs typeface="Microsoft Sans Serif"/>
              </a:rPr>
              <a:t>space</a:t>
            </a:r>
            <a:r>
              <a:rPr spc="60" dirty="0">
                <a:solidFill>
                  <a:srgbClr val="767070"/>
                </a:solidFill>
                <a:latin typeface="Abadi" panose="020B0604020202020204" pitchFamily="34" charset="0"/>
                <a:cs typeface="Microsoft Sans Serif"/>
              </a:rPr>
              <a:t> </a:t>
            </a:r>
            <a:r>
              <a:rPr spc="-50" dirty="0">
                <a:solidFill>
                  <a:srgbClr val="767070"/>
                </a:solidFill>
                <a:latin typeface="Abadi" panose="020B0604020202020204" pitchFamily="34" charset="0"/>
                <a:cs typeface="Microsoft Sans Serif"/>
              </a:rPr>
              <a:t>mission.</a:t>
            </a:r>
            <a:endParaRPr dirty="0">
              <a:latin typeface="Abadi" panose="020B0604020202020204" pitchFamily="34" charset="0"/>
              <a:cs typeface="Microsoft Sans Serif"/>
            </a:endParaRPr>
          </a:p>
          <a:p>
            <a:pPr marL="698500" lvl="1" indent="-229235">
              <a:lnSpc>
                <a:spcPct val="100000"/>
              </a:lnSpc>
              <a:spcBef>
                <a:spcPts val="1405"/>
              </a:spcBef>
              <a:buChar char="-"/>
              <a:tabLst>
                <a:tab pos="697865" algn="l"/>
                <a:tab pos="699135" algn="l"/>
              </a:tabLst>
            </a:pPr>
            <a:r>
              <a:rPr spc="-110" dirty="0">
                <a:solidFill>
                  <a:srgbClr val="767070"/>
                </a:solidFill>
                <a:latin typeface="Abadi" panose="020B0604020202020204" pitchFamily="34" charset="0"/>
                <a:cs typeface="Microsoft Sans Serif"/>
              </a:rPr>
              <a:t>The</a:t>
            </a:r>
            <a:r>
              <a:rPr spc="45" dirty="0">
                <a:solidFill>
                  <a:srgbClr val="767070"/>
                </a:solidFill>
                <a:latin typeface="Abadi" panose="020B0604020202020204" pitchFamily="34" charset="0"/>
                <a:cs typeface="Microsoft Sans Serif"/>
              </a:rPr>
              <a:t> </a:t>
            </a:r>
            <a:r>
              <a:rPr spc="5" dirty="0">
                <a:solidFill>
                  <a:srgbClr val="767070"/>
                </a:solidFill>
                <a:latin typeface="Abadi" panose="020B0604020202020204" pitchFamily="34" charset="0"/>
                <a:cs typeface="Microsoft Sans Serif"/>
              </a:rPr>
              <a:t>total</a:t>
            </a:r>
            <a:r>
              <a:rPr spc="65" dirty="0">
                <a:solidFill>
                  <a:srgbClr val="767070"/>
                </a:solidFill>
                <a:latin typeface="Abadi" panose="020B0604020202020204" pitchFamily="34" charset="0"/>
                <a:cs typeface="Microsoft Sans Serif"/>
              </a:rPr>
              <a:t> </a:t>
            </a:r>
            <a:r>
              <a:rPr spc="-40" dirty="0">
                <a:solidFill>
                  <a:srgbClr val="767070"/>
                </a:solidFill>
                <a:latin typeface="Abadi" panose="020B0604020202020204" pitchFamily="34" charset="0"/>
                <a:cs typeface="Microsoft Sans Serif"/>
              </a:rPr>
              <a:t>payload</a:t>
            </a:r>
            <a:r>
              <a:rPr spc="65" dirty="0">
                <a:solidFill>
                  <a:srgbClr val="767070"/>
                </a:solidFill>
                <a:latin typeface="Abadi" panose="020B0604020202020204" pitchFamily="34" charset="0"/>
                <a:cs typeface="Microsoft Sans Serif"/>
              </a:rPr>
              <a:t> </a:t>
            </a:r>
            <a:r>
              <a:rPr spc="-100" dirty="0">
                <a:solidFill>
                  <a:srgbClr val="767070"/>
                </a:solidFill>
                <a:latin typeface="Abadi" panose="020B0604020202020204" pitchFamily="34" charset="0"/>
                <a:cs typeface="Microsoft Sans Serif"/>
              </a:rPr>
              <a:t>mass</a:t>
            </a:r>
            <a:r>
              <a:rPr spc="65" dirty="0">
                <a:solidFill>
                  <a:srgbClr val="767070"/>
                </a:solidFill>
                <a:latin typeface="Abadi" panose="020B0604020202020204" pitchFamily="34" charset="0"/>
                <a:cs typeface="Microsoft Sans Serif"/>
              </a:rPr>
              <a:t> </a:t>
            </a:r>
            <a:r>
              <a:rPr spc="-40" dirty="0">
                <a:solidFill>
                  <a:srgbClr val="767070"/>
                </a:solidFill>
                <a:latin typeface="Abadi" panose="020B0604020202020204" pitchFamily="34" charset="0"/>
                <a:cs typeface="Microsoft Sans Serif"/>
              </a:rPr>
              <a:t>carried</a:t>
            </a:r>
            <a:r>
              <a:rPr spc="60" dirty="0">
                <a:solidFill>
                  <a:srgbClr val="767070"/>
                </a:solidFill>
                <a:latin typeface="Abadi" panose="020B0604020202020204" pitchFamily="34" charset="0"/>
                <a:cs typeface="Microsoft Sans Serif"/>
              </a:rPr>
              <a:t> </a:t>
            </a:r>
            <a:r>
              <a:rPr spc="-30" dirty="0">
                <a:solidFill>
                  <a:srgbClr val="767070"/>
                </a:solidFill>
                <a:latin typeface="Abadi" panose="020B0604020202020204" pitchFamily="34" charset="0"/>
                <a:cs typeface="Microsoft Sans Serif"/>
              </a:rPr>
              <a:t>by</a:t>
            </a:r>
            <a:r>
              <a:rPr spc="65" dirty="0">
                <a:solidFill>
                  <a:srgbClr val="767070"/>
                </a:solidFill>
                <a:latin typeface="Abadi" panose="020B0604020202020204" pitchFamily="34" charset="0"/>
                <a:cs typeface="Microsoft Sans Serif"/>
              </a:rPr>
              <a:t> </a:t>
            </a:r>
            <a:r>
              <a:rPr spc="-30" dirty="0">
                <a:solidFill>
                  <a:srgbClr val="767070"/>
                </a:solidFill>
                <a:latin typeface="Abadi" panose="020B0604020202020204" pitchFamily="34" charset="0"/>
                <a:cs typeface="Microsoft Sans Serif"/>
              </a:rPr>
              <a:t>boosters</a:t>
            </a:r>
            <a:r>
              <a:rPr spc="65" dirty="0">
                <a:solidFill>
                  <a:srgbClr val="767070"/>
                </a:solidFill>
                <a:latin typeface="Abadi" panose="020B0604020202020204" pitchFamily="34" charset="0"/>
                <a:cs typeface="Microsoft Sans Serif"/>
              </a:rPr>
              <a:t> </a:t>
            </a:r>
            <a:r>
              <a:rPr spc="-55" dirty="0">
                <a:solidFill>
                  <a:srgbClr val="767070"/>
                </a:solidFill>
                <a:latin typeface="Abadi" panose="020B0604020202020204" pitchFamily="34" charset="0"/>
                <a:cs typeface="Microsoft Sans Serif"/>
              </a:rPr>
              <a:t>launched</a:t>
            </a:r>
            <a:r>
              <a:rPr spc="75" dirty="0">
                <a:solidFill>
                  <a:srgbClr val="767070"/>
                </a:solidFill>
                <a:latin typeface="Abadi" panose="020B0604020202020204" pitchFamily="34" charset="0"/>
                <a:cs typeface="Microsoft Sans Serif"/>
              </a:rPr>
              <a:t> </a:t>
            </a:r>
            <a:r>
              <a:rPr spc="-30" dirty="0">
                <a:solidFill>
                  <a:srgbClr val="767070"/>
                </a:solidFill>
                <a:latin typeface="Abadi" panose="020B0604020202020204" pitchFamily="34" charset="0"/>
                <a:cs typeface="Microsoft Sans Serif"/>
              </a:rPr>
              <a:t>by</a:t>
            </a:r>
            <a:r>
              <a:rPr spc="55" dirty="0">
                <a:solidFill>
                  <a:srgbClr val="767070"/>
                </a:solidFill>
                <a:latin typeface="Abadi" panose="020B0604020202020204" pitchFamily="34" charset="0"/>
                <a:cs typeface="Microsoft Sans Serif"/>
              </a:rPr>
              <a:t> </a:t>
            </a:r>
            <a:r>
              <a:rPr spc="-120" dirty="0">
                <a:solidFill>
                  <a:srgbClr val="767070"/>
                </a:solidFill>
                <a:latin typeface="Abadi" panose="020B0604020202020204" pitchFamily="34" charset="0"/>
                <a:cs typeface="Microsoft Sans Serif"/>
              </a:rPr>
              <a:t>NASA</a:t>
            </a:r>
            <a:r>
              <a:rPr spc="50" dirty="0">
                <a:solidFill>
                  <a:srgbClr val="767070"/>
                </a:solidFill>
                <a:latin typeface="Abadi" panose="020B0604020202020204" pitchFamily="34" charset="0"/>
                <a:cs typeface="Microsoft Sans Serif"/>
              </a:rPr>
              <a:t> </a:t>
            </a:r>
            <a:r>
              <a:rPr spc="-190" dirty="0">
                <a:solidFill>
                  <a:srgbClr val="767070"/>
                </a:solidFill>
                <a:latin typeface="Abadi" panose="020B0604020202020204" pitchFamily="34" charset="0"/>
                <a:cs typeface="Microsoft Sans Serif"/>
              </a:rPr>
              <a:t>(CRS)</a:t>
            </a:r>
            <a:endParaRPr lang="en-IN" spc="-190" dirty="0">
              <a:solidFill>
                <a:srgbClr val="767070"/>
              </a:solidFill>
              <a:latin typeface="Abadi" panose="020B0604020202020204" pitchFamily="34" charset="0"/>
              <a:cs typeface="Microsoft Sans Serif"/>
            </a:endParaRPr>
          </a:p>
          <a:p>
            <a:pPr marL="698500" lvl="1" indent="-229235">
              <a:spcBef>
                <a:spcPts val="1405"/>
              </a:spcBef>
              <a:buFontTx/>
              <a:buChar char="-"/>
              <a:tabLst>
                <a:tab pos="697865" algn="l"/>
                <a:tab pos="699135" algn="l"/>
              </a:tabLst>
            </a:pPr>
            <a:r>
              <a:rPr lang="en-US" spc="-110" dirty="0">
                <a:solidFill>
                  <a:srgbClr val="767070"/>
                </a:solidFill>
                <a:latin typeface="Abadi" panose="020B0604020202020204" pitchFamily="34" charset="0"/>
                <a:cs typeface="Microsoft Sans Serif"/>
              </a:rPr>
              <a:t>the date when the first successful landing outcome in ground pad was achieved.</a:t>
            </a:r>
            <a:endParaRPr spc="-110" dirty="0">
              <a:solidFill>
                <a:srgbClr val="767070"/>
              </a:solidFill>
              <a:latin typeface="Abadi" panose="020B0604020202020204" pitchFamily="34" charset="0"/>
              <a:cs typeface="Microsoft Sans Serif"/>
            </a:endParaRPr>
          </a:p>
          <a:p>
            <a:pPr marL="698500" lvl="1" indent="-229235">
              <a:lnSpc>
                <a:spcPct val="100000"/>
              </a:lnSpc>
              <a:spcBef>
                <a:spcPts val="1400"/>
              </a:spcBef>
              <a:buChar char="-"/>
              <a:tabLst>
                <a:tab pos="697865" algn="l"/>
                <a:tab pos="699135" algn="l"/>
              </a:tabLst>
            </a:pPr>
            <a:r>
              <a:rPr spc="-110" dirty="0">
                <a:solidFill>
                  <a:srgbClr val="767070"/>
                </a:solidFill>
                <a:latin typeface="Abadi" panose="020B0604020202020204" pitchFamily="34" charset="0"/>
                <a:cs typeface="Microsoft Sans Serif"/>
              </a:rPr>
              <a:t>The</a:t>
            </a:r>
            <a:r>
              <a:rPr spc="40" dirty="0">
                <a:solidFill>
                  <a:srgbClr val="767070"/>
                </a:solidFill>
                <a:latin typeface="Abadi" panose="020B0604020202020204" pitchFamily="34" charset="0"/>
                <a:cs typeface="Microsoft Sans Serif"/>
              </a:rPr>
              <a:t> </a:t>
            </a:r>
            <a:r>
              <a:rPr spc="-60" dirty="0">
                <a:solidFill>
                  <a:srgbClr val="767070"/>
                </a:solidFill>
                <a:latin typeface="Abadi" panose="020B0604020202020204" pitchFamily="34" charset="0"/>
                <a:cs typeface="Microsoft Sans Serif"/>
              </a:rPr>
              <a:t>average</a:t>
            </a:r>
            <a:r>
              <a:rPr spc="50" dirty="0">
                <a:solidFill>
                  <a:srgbClr val="767070"/>
                </a:solidFill>
                <a:latin typeface="Abadi" panose="020B0604020202020204" pitchFamily="34" charset="0"/>
                <a:cs typeface="Microsoft Sans Serif"/>
              </a:rPr>
              <a:t> </a:t>
            </a:r>
            <a:r>
              <a:rPr spc="-40" dirty="0">
                <a:solidFill>
                  <a:srgbClr val="767070"/>
                </a:solidFill>
                <a:latin typeface="Abadi" panose="020B0604020202020204" pitchFamily="34" charset="0"/>
                <a:cs typeface="Microsoft Sans Serif"/>
              </a:rPr>
              <a:t>payload</a:t>
            </a:r>
            <a:r>
              <a:rPr spc="65" dirty="0">
                <a:solidFill>
                  <a:srgbClr val="767070"/>
                </a:solidFill>
                <a:latin typeface="Abadi" panose="020B0604020202020204" pitchFamily="34" charset="0"/>
                <a:cs typeface="Microsoft Sans Serif"/>
              </a:rPr>
              <a:t> </a:t>
            </a:r>
            <a:r>
              <a:rPr spc="-100" dirty="0">
                <a:solidFill>
                  <a:srgbClr val="767070"/>
                </a:solidFill>
                <a:latin typeface="Abadi" panose="020B0604020202020204" pitchFamily="34" charset="0"/>
                <a:cs typeface="Microsoft Sans Serif"/>
              </a:rPr>
              <a:t>mass</a:t>
            </a:r>
            <a:r>
              <a:rPr spc="60" dirty="0">
                <a:solidFill>
                  <a:srgbClr val="767070"/>
                </a:solidFill>
                <a:latin typeface="Abadi" panose="020B0604020202020204" pitchFamily="34" charset="0"/>
                <a:cs typeface="Microsoft Sans Serif"/>
              </a:rPr>
              <a:t> </a:t>
            </a:r>
            <a:r>
              <a:rPr spc="-40" dirty="0">
                <a:solidFill>
                  <a:srgbClr val="767070"/>
                </a:solidFill>
                <a:latin typeface="Abadi" panose="020B0604020202020204" pitchFamily="34" charset="0"/>
                <a:cs typeface="Microsoft Sans Serif"/>
              </a:rPr>
              <a:t>carried</a:t>
            </a:r>
            <a:r>
              <a:rPr spc="60" dirty="0">
                <a:solidFill>
                  <a:srgbClr val="767070"/>
                </a:solidFill>
                <a:latin typeface="Abadi" panose="020B0604020202020204" pitchFamily="34" charset="0"/>
                <a:cs typeface="Microsoft Sans Serif"/>
              </a:rPr>
              <a:t> </a:t>
            </a:r>
            <a:r>
              <a:rPr spc="-30" dirty="0">
                <a:solidFill>
                  <a:srgbClr val="767070"/>
                </a:solidFill>
                <a:latin typeface="Abadi" panose="020B0604020202020204" pitchFamily="34" charset="0"/>
                <a:cs typeface="Microsoft Sans Serif"/>
              </a:rPr>
              <a:t>by</a:t>
            </a:r>
            <a:r>
              <a:rPr spc="60" dirty="0">
                <a:solidFill>
                  <a:srgbClr val="767070"/>
                </a:solidFill>
                <a:latin typeface="Abadi" panose="020B0604020202020204" pitchFamily="34" charset="0"/>
                <a:cs typeface="Microsoft Sans Serif"/>
              </a:rPr>
              <a:t> </a:t>
            </a:r>
            <a:r>
              <a:rPr spc="-15" dirty="0">
                <a:solidFill>
                  <a:srgbClr val="767070"/>
                </a:solidFill>
                <a:latin typeface="Abadi" panose="020B0604020202020204" pitchFamily="34" charset="0"/>
                <a:cs typeface="Microsoft Sans Serif"/>
              </a:rPr>
              <a:t>booster</a:t>
            </a:r>
            <a:r>
              <a:rPr spc="60" dirty="0">
                <a:solidFill>
                  <a:srgbClr val="767070"/>
                </a:solidFill>
                <a:latin typeface="Abadi" panose="020B0604020202020204" pitchFamily="34" charset="0"/>
                <a:cs typeface="Microsoft Sans Serif"/>
              </a:rPr>
              <a:t> </a:t>
            </a:r>
            <a:r>
              <a:rPr spc="-40" dirty="0">
                <a:solidFill>
                  <a:srgbClr val="767070"/>
                </a:solidFill>
                <a:latin typeface="Abadi" panose="020B0604020202020204" pitchFamily="34" charset="0"/>
                <a:cs typeface="Microsoft Sans Serif"/>
              </a:rPr>
              <a:t>version</a:t>
            </a:r>
            <a:r>
              <a:rPr spc="60" dirty="0">
                <a:solidFill>
                  <a:srgbClr val="767070"/>
                </a:solidFill>
                <a:latin typeface="Abadi" panose="020B0604020202020204" pitchFamily="34" charset="0"/>
                <a:cs typeface="Microsoft Sans Serif"/>
              </a:rPr>
              <a:t> </a:t>
            </a:r>
            <a:r>
              <a:rPr spc="-35" dirty="0">
                <a:solidFill>
                  <a:srgbClr val="767070"/>
                </a:solidFill>
                <a:latin typeface="Abadi" panose="020B0604020202020204" pitchFamily="34" charset="0"/>
                <a:cs typeface="Microsoft Sans Serif"/>
              </a:rPr>
              <a:t>F9</a:t>
            </a:r>
            <a:r>
              <a:rPr spc="45" dirty="0">
                <a:solidFill>
                  <a:srgbClr val="767070"/>
                </a:solidFill>
                <a:latin typeface="Abadi" panose="020B0604020202020204" pitchFamily="34" charset="0"/>
                <a:cs typeface="Microsoft Sans Serif"/>
              </a:rPr>
              <a:t> </a:t>
            </a:r>
            <a:r>
              <a:rPr spc="5" dirty="0">
                <a:solidFill>
                  <a:srgbClr val="767070"/>
                </a:solidFill>
                <a:latin typeface="Abadi" panose="020B0604020202020204" pitchFamily="34" charset="0"/>
                <a:cs typeface="Microsoft Sans Serif"/>
              </a:rPr>
              <a:t>v1.1</a:t>
            </a:r>
            <a:endParaRPr dirty="0">
              <a:latin typeface="Abadi" panose="020B0604020202020204" pitchFamily="34" charset="0"/>
              <a:cs typeface="Microsoft Sans Serif"/>
            </a:endParaRPr>
          </a:p>
          <a:p>
            <a:pPr marL="698500" lvl="1" indent="-229235">
              <a:lnSpc>
                <a:spcPct val="100000"/>
              </a:lnSpc>
              <a:spcBef>
                <a:spcPts val="1395"/>
              </a:spcBef>
              <a:buChar char="-"/>
              <a:tabLst>
                <a:tab pos="697865" algn="l"/>
                <a:tab pos="699135" algn="l"/>
              </a:tabLst>
            </a:pPr>
            <a:r>
              <a:rPr spc="-110" dirty="0">
                <a:solidFill>
                  <a:srgbClr val="767070"/>
                </a:solidFill>
                <a:latin typeface="Abadi" panose="020B0604020202020204" pitchFamily="34" charset="0"/>
                <a:cs typeface="Microsoft Sans Serif"/>
              </a:rPr>
              <a:t>The</a:t>
            </a:r>
            <a:r>
              <a:rPr spc="45" dirty="0">
                <a:solidFill>
                  <a:srgbClr val="767070"/>
                </a:solidFill>
                <a:latin typeface="Abadi" panose="020B0604020202020204" pitchFamily="34" charset="0"/>
                <a:cs typeface="Microsoft Sans Serif"/>
              </a:rPr>
              <a:t> </a:t>
            </a:r>
            <a:r>
              <a:rPr spc="5" dirty="0">
                <a:solidFill>
                  <a:srgbClr val="767070"/>
                </a:solidFill>
                <a:latin typeface="Abadi" panose="020B0604020202020204" pitchFamily="34" charset="0"/>
                <a:cs typeface="Microsoft Sans Serif"/>
              </a:rPr>
              <a:t>total</a:t>
            </a:r>
            <a:r>
              <a:rPr spc="60" dirty="0">
                <a:solidFill>
                  <a:srgbClr val="767070"/>
                </a:solidFill>
                <a:latin typeface="Abadi" panose="020B0604020202020204" pitchFamily="34" charset="0"/>
                <a:cs typeface="Microsoft Sans Serif"/>
              </a:rPr>
              <a:t> </a:t>
            </a:r>
            <a:r>
              <a:rPr spc="-40" dirty="0">
                <a:solidFill>
                  <a:srgbClr val="767070"/>
                </a:solidFill>
                <a:latin typeface="Abadi" panose="020B0604020202020204" pitchFamily="34" charset="0"/>
                <a:cs typeface="Microsoft Sans Serif"/>
              </a:rPr>
              <a:t>number</a:t>
            </a:r>
            <a:r>
              <a:rPr spc="50" dirty="0">
                <a:solidFill>
                  <a:srgbClr val="767070"/>
                </a:solidFill>
                <a:latin typeface="Abadi" panose="020B0604020202020204" pitchFamily="34" charset="0"/>
                <a:cs typeface="Microsoft Sans Serif"/>
              </a:rPr>
              <a:t> </a:t>
            </a:r>
            <a:r>
              <a:rPr spc="-5" dirty="0">
                <a:solidFill>
                  <a:srgbClr val="767070"/>
                </a:solidFill>
                <a:latin typeface="Abadi" panose="020B0604020202020204" pitchFamily="34" charset="0"/>
                <a:cs typeface="Microsoft Sans Serif"/>
              </a:rPr>
              <a:t>of</a:t>
            </a:r>
            <a:r>
              <a:rPr spc="60" dirty="0">
                <a:solidFill>
                  <a:srgbClr val="767070"/>
                </a:solidFill>
                <a:latin typeface="Abadi" panose="020B0604020202020204" pitchFamily="34" charset="0"/>
                <a:cs typeface="Microsoft Sans Serif"/>
              </a:rPr>
              <a:t> </a:t>
            </a:r>
            <a:r>
              <a:rPr spc="-70" dirty="0">
                <a:solidFill>
                  <a:srgbClr val="767070"/>
                </a:solidFill>
                <a:latin typeface="Abadi" panose="020B0604020202020204" pitchFamily="34" charset="0"/>
                <a:cs typeface="Microsoft Sans Serif"/>
              </a:rPr>
              <a:t>successful</a:t>
            </a:r>
            <a:r>
              <a:rPr spc="85" dirty="0">
                <a:solidFill>
                  <a:srgbClr val="767070"/>
                </a:solidFill>
                <a:latin typeface="Abadi" panose="020B0604020202020204" pitchFamily="34" charset="0"/>
                <a:cs typeface="Microsoft Sans Serif"/>
              </a:rPr>
              <a:t> </a:t>
            </a:r>
            <a:r>
              <a:rPr spc="-50" dirty="0">
                <a:solidFill>
                  <a:srgbClr val="767070"/>
                </a:solidFill>
                <a:latin typeface="Abadi" panose="020B0604020202020204" pitchFamily="34" charset="0"/>
                <a:cs typeface="Microsoft Sans Serif"/>
              </a:rPr>
              <a:t>and</a:t>
            </a:r>
            <a:r>
              <a:rPr spc="45" dirty="0">
                <a:solidFill>
                  <a:srgbClr val="767070"/>
                </a:solidFill>
                <a:latin typeface="Abadi" panose="020B0604020202020204" pitchFamily="34" charset="0"/>
                <a:cs typeface="Microsoft Sans Serif"/>
              </a:rPr>
              <a:t> </a:t>
            </a:r>
            <a:r>
              <a:rPr spc="-25" dirty="0">
                <a:solidFill>
                  <a:srgbClr val="767070"/>
                </a:solidFill>
                <a:latin typeface="Abadi" panose="020B0604020202020204" pitchFamily="34" charset="0"/>
                <a:cs typeface="Microsoft Sans Serif"/>
              </a:rPr>
              <a:t>failure</a:t>
            </a:r>
            <a:r>
              <a:rPr spc="60" dirty="0">
                <a:solidFill>
                  <a:srgbClr val="767070"/>
                </a:solidFill>
                <a:latin typeface="Abadi" panose="020B0604020202020204" pitchFamily="34" charset="0"/>
                <a:cs typeface="Microsoft Sans Serif"/>
              </a:rPr>
              <a:t> </a:t>
            </a:r>
            <a:r>
              <a:rPr spc="-50" dirty="0">
                <a:solidFill>
                  <a:srgbClr val="767070"/>
                </a:solidFill>
                <a:latin typeface="Abadi" panose="020B0604020202020204" pitchFamily="34" charset="0"/>
                <a:cs typeface="Microsoft Sans Serif"/>
              </a:rPr>
              <a:t>mission</a:t>
            </a:r>
            <a:r>
              <a:rPr spc="65" dirty="0">
                <a:solidFill>
                  <a:srgbClr val="767070"/>
                </a:solidFill>
                <a:latin typeface="Abadi" panose="020B0604020202020204" pitchFamily="34" charset="0"/>
                <a:cs typeface="Microsoft Sans Serif"/>
              </a:rPr>
              <a:t> </a:t>
            </a:r>
            <a:r>
              <a:rPr spc="-50" dirty="0">
                <a:solidFill>
                  <a:srgbClr val="767070"/>
                </a:solidFill>
                <a:latin typeface="Abadi" panose="020B0604020202020204" pitchFamily="34" charset="0"/>
                <a:cs typeface="Microsoft Sans Serif"/>
              </a:rPr>
              <a:t>outcomes</a:t>
            </a:r>
            <a:endParaRPr dirty="0">
              <a:latin typeface="Abadi" panose="020B0604020202020204" pitchFamily="34" charset="0"/>
              <a:cs typeface="Microsoft Sans Serif"/>
            </a:endParaRPr>
          </a:p>
          <a:p>
            <a:pPr marL="698500" lvl="1" indent="-229235">
              <a:lnSpc>
                <a:spcPct val="100000"/>
              </a:lnSpc>
              <a:spcBef>
                <a:spcPts val="1405"/>
              </a:spcBef>
              <a:buChar char="-"/>
              <a:tabLst>
                <a:tab pos="697865" algn="l"/>
                <a:tab pos="699135" algn="l"/>
              </a:tabLst>
            </a:pPr>
            <a:r>
              <a:rPr spc="-110" dirty="0">
                <a:solidFill>
                  <a:srgbClr val="767070"/>
                </a:solidFill>
                <a:latin typeface="Abadi" panose="020B0604020202020204" pitchFamily="34" charset="0"/>
                <a:cs typeface="Microsoft Sans Serif"/>
              </a:rPr>
              <a:t>The</a:t>
            </a:r>
            <a:r>
              <a:rPr spc="45" dirty="0">
                <a:solidFill>
                  <a:srgbClr val="767070"/>
                </a:solidFill>
                <a:latin typeface="Abadi" panose="020B0604020202020204" pitchFamily="34" charset="0"/>
                <a:cs typeface="Microsoft Sans Serif"/>
              </a:rPr>
              <a:t> </a:t>
            </a:r>
            <a:r>
              <a:rPr spc="-25" dirty="0">
                <a:solidFill>
                  <a:srgbClr val="767070"/>
                </a:solidFill>
                <a:latin typeface="Abadi" panose="020B0604020202020204" pitchFamily="34" charset="0"/>
                <a:cs typeface="Microsoft Sans Serif"/>
              </a:rPr>
              <a:t>failed</a:t>
            </a:r>
            <a:r>
              <a:rPr spc="65" dirty="0">
                <a:solidFill>
                  <a:srgbClr val="767070"/>
                </a:solidFill>
                <a:latin typeface="Abadi" panose="020B0604020202020204" pitchFamily="34" charset="0"/>
                <a:cs typeface="Microsoft Sans Serif"/>
              </a:rPr>
              <a:t> </a:t>
            </a:r>
            <a:r>
              <a:rPr spc="-25" dirty="0">
                <a:solidFill>
                  <a:srgbClr val="767070"/>
                </a:solidFill>
                <a:latin typeface="Abadi" panose="020B0604020202020204" pitchFamily="34" charset="0"/>
                <a:cs typeface="Microsoft Sans Serif"/>
              </a:rPr>
              <a:t>landing</a:t>
            </a:r>
            <a:r>
              <a:rPr spc="80" dirty="0">
                <a:solidFill>
                  <a:srgbClr val="767070"/>
                </a:solidFill>
                <a:latin typeface="Abadi" panose="020B0604020202020204" pitchFamily="34" charset="0"/>
                <a:cs typeface="Microsoft Sans Serif"/>
              </a:rPr>
              <a:t> </a:t>
            </a:r>
            <a:r>
              <a:rPr spc="-50" dirty="0">
                <a:solidFill>
                  <a:srgbClr val="767070"/>
                </a:solidFill>
                <a:latin typeface="Abadi" panose="020B0604020202020204" pitchFamily="34" charset="0"/>
                <a:cs typeface="Microsoft Sans Serif"/>
              </a:rPr>
              <a:t>outcomes</a:t>
            </a:r>
            <a:r>
              <a:rPr spc="60" dirty="0">
                <a:solidFill>
                  <a:srgbClr val="767070"/>
                </a:solidFill>
                <a:latin typeface="Abadi" panose="020B0604020202020204" pitchFamily="34" charset="0"/>
                <a:cs typeface="Microsoft Sans Serif"/>
              </a:rPr>
              <a:t> </a:t>
            </a:r>
            <a:r>
              <a:rPr spc="-15" dirty="0">
                <a:solidFill>
                  <a:srgbClr val="767070"/>
                </a:solidFill>
                <a:latin typeface="Abadi" panose="020B0604020202020204" pitchFamily="34" charset="0"/>
                <a:cs typeface="Microsoft Sans Serif"/>
              </a:rPr>
              <a:t>in</a:t>
            </a:r>
            <a:r>
              <a:rPr spc="60" dirty="0">
                <a:solidFill>
                  <a:srgbClr val="767070"/>
                </a:solidFill>
                <a:latin typeface="Abadi" panose="020B0604020202020204" pitchFamily="34" charset="0"/>
                <a:cs typeface="Microsoft Sans Serif"/>
              </a:rPr>
              <a:t> </a:t>
            </a:r>
            <a:r>
              <a:rPr spc="-25" dirty="0">
                <a:solidFill>
                  <a:srgbClr val="767070"/>
                </a:solidFill>
                <a:latin typeface="Abadi" panose="020B0604020202020204" pitchFamily="34" charset="0"/>
                <a:cs typeface="Microsoft Sans Serif"/>
              </a:rPr>
              <a:t>drone</a:t>
            </a:r>
            <a:r>
              <a:rPr spc="65" dirty="0">
                <a:solidFill>
                  <a:srgbClr val="767070"/>
                </a:solidFill>
                <a:latin typeface="Abadi" panose="020B0604020202020204" pitchFamily="34" charset="0"/>
                <a:cs typeface="Microsoft Sans Serif"/>
              </a:rPr>
              <a:t> </a:t>
            </a:r>
            <a:r>
              <a:rPr spc="-45" dirty="0">
                <a:solidFill>
                  <a:srgbClr val="767070"/>
                </a:solidFill>
                <a:latin typeface="Abadi" panose="020B0604020202020204" pitchFamily="34" charset="0"/>
                <a:cs typeface="Microsoft Sans Serif"/>
              </a:rPr>
              <a:t>ship,</a:t>
            </a:r>
            <a:r>
              <a:rPr spc="70" dirty="0">
                <a:solidFill>
                  <a:srgbClr val="767070"/>
                </a:solidFill>
                <a:latin typeface="Abadi" panose="020B0604020202020204" pitchFamily="34" charset="0"/>
                <a:cs typeface="Microsoft Sans Serif"/>
              </a:rPr>
              <a:t> </a:t>
            </a:r>
            <a:r>
              <a:rPr spc="-10" dirty="0">
                <a:solidFill>
                  <a:srgbClr val="767070"/>
                </a:solidFill>
                <a:latin typeface="Abadi" panose="020B0604020202020204" pitchFamily="34" charset="0"/>
                <a:cs typeface="Microsoft Sans Serif"/>
              </a:rPr>
              <a:t>their</a:t>
            </a:r>
            <a:r>
              <a:rPr spc="60" dirty="0">
                <a:solidFill>
                  <a:srgbClr val="767070"/>
                </a:solidFill>
                <a:latin typeface="Abadi" panose="020B0604020202020204" pitchFamily="34" charset="0"/>
                <a:cs typeface="Microsoft Sans Serif"/>
              </a:rPr>
              <a:t> </a:t>
            </a:r>
            <a:r>
              <a:rPr spc="-15" dirty="0">
                <a:solidFill>
                  <a:srgbClr val="767070"/>
                </a:solidFill>
                <a:latin typeface="Abadi" panose="020B0604020202020204" pitchFamily="34" charset="0"/>
                <a:cs typeface="Microsoft Sans Serif"/>
              </a:rPr>
              <a:t>booster</a:t>
            </a:r>
            <a:r>
              <a:rPr spc="65" dirty="0">
                <a:solidFill>
                  <a:srgbClr val="767070"/>
                </a:solidFill>
                <a:latin typeface="Abadi" panose="020B0604020202020204" pitchFamily="34" charset="0"/>
                <a:cs typeface="Microsoft Sans Serif"/>
              </a:rPr>
              <a:t> </a:t>
            </a:r>
            <a:r>
              <a:rPr spc="-40" dirty="0">
                <a:solidFill>
                  <a:srgbClr val="767070"/>
                </a:solidFill>
                <a:latin typeface="Abadi" panose="020B0604020202020204" pitchFamily="34" charset="0"/>
                <a:cs typeface="Microsoft Sans Serif"/>
              </a:rPr>
              <a:t>version</a:t>
            </a:r>
            <a:r>
              <a:rPr spc="65" dirty="0">
                <a:solidFill>
                  <a:srgbClr val="767070"/>
                </a:solidFill>
                <a:latin typeface="Abadi" panose="020B0604020202020204" pitchFamily="34" charset="0"/>
                <a:cs typeface="Microsoft Sans Serif"/>
              </a:rPr>
              <a:t> </a:t>
            </a:r>
            <a:r>
              <a:rPr spc="-50" dirty="0">
                <a:solidFill>
                  <a:srgbClr val="767070"/>
                </a:solidFill>
                <a:latin typeface="Abadi" panose="020B0604020202020204" pitchFamily="34" charset="0"/>
                <a:cs typeface="Microsoft Sans Serif"/>
              </a:rPr>
              <a:t>and</a:t>
            </a:r>
            <a:r>
              <a:rPr spc="65" dirty="0">
                <a:solidFill>
                  <a:srgbClr val="767070"/>
                </a:solidFill>
                <a:latin typeface="Abadi" panose="020B0604020202020204" pitchFamily="34" charset="0"/>
                <a:cs typeface="Microsoft Sans Serif"/>
              </a:rPr>
              <a:t> </a:t>
            </a:r>
            <a:r>
              <a:rPr spc="-60" dirty="0">
                <a:solidFill>
                  <a:srgbClr val="767070"/>
                </a:solidFill>
                <a:latin typeface="Abadi" panose="020B0604020202020204" pitchFamily="34" charset="0"/>
                <a:cs typeface="Microsoft Sans Serif"/>
              </a:rPr>
              <a:t>launch</a:t>
            </a:r>
            <a:r>
              <a:rPr spc="55" dirty="0">
                <a:solidFill>
                  <a:srgbClr val="767070"/>
                </a:solidFill>
                <a:latin typeface="Abadi" panose="020B0604020202020204" pitchFamily="34" charset="0"/>
                <a:cs typeface="Microsoft Sans Serif"/>
              </a:rPr>
              <a:t> </a:t>
            </a:r>
            <a:r>
              <a:rPr spc="-25" dirty="0">
                <a:solidFill>
                  <a:srgbClr val="767070"/>
                </a:solidFill>
                <a:latin typeface="Abadi" panose="020B0604020202020204" pitchFamily="34" charset="0"/>
                <a:cs typeface="Microsoft Sans Serif"/>
              </a:rPr>
              <a:t>site</a:t>
            </a:r>
            <a:r>
              <a:rPr spc="65" dirty="0">
                <a:solidFill>
                  <a:srgbClr val="767070"/>
                </a:solidFill>
                <a:latin typeface="Abadi" panose="020B0604020202020204" pitchFamily="34" charset="0"/>
                <a:cs typeface="Microsoft Sans Serif"/>
              </a:rPr>
              <a:t> </a:t>
            </a:r>
            <a:r>
              <a:rPr spc="-90" dirty="0">
                <a:solidFill>
                  <a:srgbClr val="767070"/>
                </a:solidFill>
                <a:latin typeface="Abadi" panose="020B0604020202020204" pitchFamily="34" charset="0"/>
                <a:cs typeface="Microsoft Sans Serif"/>
              </a:rPr>
              <a:t>names.</a:t>
            </a:r>
            <a:endParaRPr lang="en-IN" spc="-90" dirty="0">
              <a:solidFill>
                <a:srgbClr val="767070"/>
              </a:solidFill>
              <a:latin typeface="Abadi" panose="020B0604020202020204" pitchFamily="34" charset="0"/>
              <a:cs typeface="Microsoft Sans Serif"/>
            </a:endParaRPr>
          </a:p>
          <a:p>
            <a:pPr marL="469265" lvl="1">
              <a:lnSpc>
                <a:spcPct val="100000"/>
              </a:lnSpc>
              <a:spcBef>
                <a:spcPts val="1405"/>
              </a:spcBef>
              <a:tabLst>
                <a:tab pos="697865" algn="l"/>
                <a:tab pos="699135" algn="l"/>
              </a:tabLst>
            </a:pPr>
            <a:endParaRPr dirty="0">
              <a:latin typeface="Abadi" panose="020B0604020202020204" pitchFamily="34" charset="0"/>
              <a:cs typeface="Microsoft Sans Serif"/>
            </a:endParaRPr>
          </a:p>
          <a:p>
            <a:pPr marL="241300" marR="166370" indent="-228600">
              <a:lnSpc>
                <a:spcPct val="100000"/>
              </a:lnSpc>
              <a:spcBef>
                <a:spcPts val="1370"/>
              </a:spcBef>
              <a:buFont typeface="Arial MT"/>
              <a:buChar char="•"/>
              <a:tabLst>
                <a:tab pos="240665" algn="l"/>
                <a:tab pos="241300" algn="l"/>
              </a:tabLst>
            </a:pPr>
            <a:r>
              <a:rPr sz="2200" spc="-14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link</a:t>
            </a:r>
            <a:r>
              <a:rPr sz="2200" spc="85"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to</a:t>
            </a:r>
            <a:r>
              <a:rPr sz="2200" spc="8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5"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notebook</a:t>
            </a:r>
            <a:r>
              <a:rPr sz="2200" spc="95"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is</a:t>
            </a:r>
            <a:r>
              <a:rPr sz="2200" spc="90" dirty="0">
                <a:solidFill>
                  <a:srgbClr val="292929"/>
                </a:solidFill>
                <a:latin typeface="Abadi" panose="020B0604020202020204" pitchFamily="34" charset="0"/>
                <a:cs typeface="Microsoft Sans Serif"/>
              </a:rPr>
              <a:t> </a:t>
            </a:r>
            <a:r>
              <a:rPr lang="en-IN" spc="-40" dirty="0">
                <a:solidFill>
                  <a:srgbClr val="1C7CDB"/>
                </a:solidFill>
                <a:latin typeface="Abadi" panose="020B0604020202020204" pitchFamily="34" charset="0"/>
                <a:cs typeface="Microsoft Sans Serif"/>
              </a:rPr>
              <a:t>https://github.com/VishalR19/IBM-DSII-APPLIED-DATA-SCIENCE/blob/main/4.EDA%20WITH%20SQL%20.ipynb</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object 2">
            <a:extLst>
              <a:ext uri="{FF2B5EF4-FFF2-40B4-BE49-F238E27FC236}">
                <a16:creationId xmlns:a16="http://schemas.microsoft.com/office/drawing/2014/main" id="{5DA1E61E-5642-98C6-E84E-5D7CEBD37EC3}"/>
              </a:ext>
            </a:extLst>
          </p:cNvPr>
          <p:cNvSpPr txBox="1"/>
          <p:nvPr/>
        </p:nvSpPr>
        <p:spPr>
          <a:xfrm>
            <a:off x="916939" y="1523746"/>
            <a:ext cx="10274300" cy="5085366"/>
          </a:xfrm>
          <a:prstGeom prst="rect">
            <a:avLst/>
          </a:prstGeom>
        </p:spPr>
        <p:txBody>
          <a:bodyPr vert="horz" wrap="square" lIns="0" tIns="12065" rIns="0" bIns="0" rtlCol="0">
            <a:spAutoFit/>
          </a:bodyPr>
          <a:lstStyle/>
          <a:p>
            <a:pPr marL="241300" indent="-229235">
              <a:lnSpc>
                <a:spcPct val="100000"/>
              </a:lnSpc>
              <a:spcBef>
                <a:spcPts val="95"/>
              </a:spcBef>
              <a:buFont typeface="Arial MT"/>
              <a:buChar char="•"/>
              <a:tabLst>
                <a:tab pos="241300" algn="l"/>
                <a:tab pos="241935" algn="l"/>
              </a:tabLst>
            </a:pPr>
            <a:r>
              <a:rPr sz="2200" spc="-210" dirty="0">
                <a:solidFill>
                  <a:srgbClr val="292929"/>
                </a:solidFill>
                <a:latin typeface="Microsoft Sans Serif"/>
                <a:cs typeface="Microsoft Sans Serif"/>
              </a:rPr>
              <a:t>We</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marked</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all</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launch</a:t>
            </a:r>
            <a:r>
              <a:rPr sz="2200" spc="55" dirty="0">
                <a:solidFill>
                  <a:srgbClr val="292929"/>
                </a:solidFill>
                <a:latin typeface="Microsoft Sans Serif"/>
                <a:cs typeface="Microsoft Sans Serif"/>
              </a:rPr>
              <a:t> </a:t>
            </a:r>
            <a:r>
              <a:rPr sz="2200" spc="-65" dirty="0">
                <a:solidFill>
                  <a:srgbClr val="292929"/>
                </a:solidFill>
                <a:latin typeface="Microsoft Sans Serif"/>
                <a:cs typeface="Microsoft Sans Serif"/>
              </a:rPr>
              <a:t>sites,</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added</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map</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objects</a:t>
            </a:r>
            <a:r>
              <a:rPr sz="2200" spc="90" dirty="0">
                <a:solidFill>
                  <a:srgbClr val="292929"/>
                </a:solidFill>
                <a:latin typeface="Microsoft Sans Serif"/>
                <a:cs typeface="Microsoft Sans Serif"/>
              </a:rPr>
              <a:t> </a:t>
            </a:r>
            <a:r>
              <a:rPr sz="2200" spc="-100" dirty="0">
                <a:solidFill>
                  <a:srgbClr val="292929"/>
                </a:solidFill>
                <a:latin typeface="Microsoft Sans Serif"/>
                <a:cs typeface="Microsoft Sans Serif"/>
              </a:rPr>
              <a:t>such</a:t>
            </a:r>
            <a:r>
              <a:rPr sz="2200" spc="75" dirty="0">
                <a:solidFill>
                  <a:srgbClr val="292929"/>
                </a:solidFill>
                <a:latin typeface="Microsoft Sans Serif"/>
                <a:cs typeface="Microsoft Sans Serif"/>
              </a:rPr>
              <a:t> </a:t>
            </a:r>
            <a:r>
              <a:rPr sz="2200" spc="-150" dirty="0">
                <a:solidFill>
                  <a:srgbClr val="292929"/>
                </a:solidFill>
                <a:latin typeface="Microsoft Sans Serif"/>
                <a:cs typeface="Microsoft Sans Serif"/>
              </a:rPr>
              <a:t>as</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markers,</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circles,</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lines</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to</a:t>
            </a:r>
            <a:endParaRPr sz="2200" dirty="0">
              <a:latin typeface="Microsoft Sans Serif"/>
              <a:cs typeface="Microsoft Sans Serif"/>
            </a:endParaRPr>
          </a:p>
          <a:p>
            <a:pPr marL="241300">
              <a:lnSpc>
                <a:spcPct val="100000"/>
              </a:lnSpc>
            </a:pPr>
            <a:r>
              <a:rPr sz="2200" spc="-65" dirty="0">
                <a:solidFill>
                  <a:srgbClr val="292929"/>
                </a:solidFill>
                <a:latin typeface="Microsoft Sans Serif"/>
                <a:cs typeface="Microsoft Sans Serif"/>
              </a:rPr>
              <a:t>mark</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or</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failure</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7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90" dirty="0">
                <a:solidFill>
                  <a:srgbClr val="292929"/>
                </a:solidFill>
                <a:latin typeface="Microsoft Sans Serif"/>
                <a:cs typeface="Microsoft Sans Serif"/>
              </a:rPr>
              <a:t> </a:t>
            </a:r>
            <a:r>
              <a:rPr sz="2200" spc="-120" dirty="0">
                <a:solidFill>
                  <a:srgbClr val="292929"/>
                </a:solidFill>
                <a:latin typeface="Microsoft Sans Serif"/>
                <a:cs typeface="Microsoft Sans Serif"/>
              </a:rPr>
              <a:t>each</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site</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folium</a:t>
            </a:r>
            <a:r>
              <a:rPr sz="2200" spc="85" dirty="0">
                <a:solidFill>
                  <a:srgbClr val="292929"/>
                </a:solidFill>
                <a:latin typeface="Microsoft Sans Serif"/>
                <a:cs typeface="Microsoft Sans Serif"/>
              </a:rPr>
              <a:t> </a:t>
            </a:r>
            <a:r>
              <a:rPr sz="2200" spc="-90" dirty="0">
                <a:solidFill>
                  <a:srgbClr val="292929"/>
                </a:solidFill>
                <a:latin typeface="Microsoft Sans Serif"/>
                <a:cs typeface="Microsoft Sans Serif"/>
              </a:rPr>
              <a:t>map.</a:t>
            </a:r>
            <a:endParaRPr sz="2200" dirty="0">
              <a:latin typeface="Microsoft Sans Serif"/>
              <a:cs typeface="Microsoft Sans Serif"/>
            </a:endParaRPr>
          </a:p>
          <a:p>
            <a:pPr marL="241300" marR="57150" indent="-229235">
              <a:lnSpc>
                <a:spcPct val="100000"/>
              </a:lnSpc>
              <a:spcBef>
                <a:spcPts val="1405"/>
              </a:spcBef>
              <a:buFont typeface="Arial MT"/>
              <a:buChar char="•"/>
              <a:tabLst>
                <a:tab pos="241300" algn="l"/>
                <a:tab pos="241935" algn="l"/>
              </a:tabLst>
            </a:pPr>
            <a:r>
              <a:rPr sz="2200" spc="-210" dirty="0">
                <a:solidFill>
                  <a:srgbClr val="292929"/>
                </a:solidFill>
                <a:latin typeface="Microsoft Sans Serif"/>
                <a:cs typeface="Microsoft Sans Serif"/>
              </a:rPr>
              <a:t>We</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assigned</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feature</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(failure</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or</a:t>
            </a:r>
            <a:r>
              <a:rPr sz="2200" spc="9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110" dirty="0">
                <a:solidFill>
                  <a:srgbClr val="292929"/>
                </a:solidFill>
                <a:latin typeface="Microsoft Sans Serif"/>
                <a:cs typeface="Microsoft Sans Serif"/>
              </a:rPr>
              <a:t>class</a:t>
            </a:r>
            <a:r>
              <a:rPr sz="2200" spc="70" dirty="0">
                <a:solidFill>
                  <a:srgbClr val="292929"/>
                </a:solidFill>
                <a:latin typeface="Microsoft Sans Serif"/>
                <a:cs typeface="Microsoft Sans Serif"/>
              </a:rPr>
              <a:t> </a:t>
            </a:r>
            <a:r>
              <a:rPr sz="2200" spc="100" dirty="0">
                <a:solidFill>
                  <a:srgbClr val="292929"/>
                </a:solidFill>
                <a:latin typeface="Microsoft Sans Serif"/>
                <a:cs typeface="Microsoft Sans Serif"/>
              </a:rPr>
              <a:t>0</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1.i.e.,</a:t>
            </a:r>
            <a:r>
              <a:rPr sz="2200" spc="40" dirty="0">
                <a:solidFill>
                  <a:srgbClr val="292929"/>
                </a:solidFill>
                <a:latin typeface="Microsoft Sans Serif"/>
                <a:cs typeface="Microsoft Sans Serif"/>
              </a:rPr>
              <a:t> </a:t>
            </a:r>
            <a:r>
              <a:rPr sz="2200" spc="100" dirty="0">
                <a:solidFill>
                  <a:srgbClr val="292929"/>
                </a:solidFill>
                <a:latin typeface="Microsoft Sans Serif"/>
                <a:cs typeface="Microsoft Sans Serif"/>
              </a:rPr>
              <a:t>0 </a:t>
            </a:r>
            <a:r>
              <a:rPr sz="2200" spc="-57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failure,</a:t>
            </a:r>
            <a:r>
              <a:rPr sz="2200" spc="6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100" dirty="0">
                <a:solidFill>
                  <a:srgbClr val="292929"/>
                </a:solidFill>
                <a:latin typeface="Microsoft Sans Serif"/>
                <a:cs typeface="Microsoft Sans Serif"/>
              </a:rPr>
              <a:t>1</a:t>
            </a:r>
            <a:r>
              <a:rPr sz="2200" spc="65"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75" dirty="0">
                <a:solidFill>
                  <a:srgbClr val="292929"/>
                </a:solidFill>
                <a:latin typeface="Microsoft Sans Serif"/>
                <a:cs typeface="Microsoft Sans Serif"/>
              </a:rPr>
              <a:t> </a:t>
            </a:r>
            <a:r>
              <a:rPr sz="2200" spc="-125" dirty="0">
                <a:solidFill>
                  <a:srgbClr val="292929"/>
                </a:solidFill>
                <a:latin typeface="Microsoft Sans Serif"/>
                <a:cs typeface="Microsoft Sans Serif"/>
              </a:rPr>
              <a:t>success.</a:t>
            </a:r>
            <a:endParaRPr sz="2200" dirty="0">
              <a:latin typeface="Microsoft Sans Serif"/>
              <a:cs typeface="Microsoft Sans Serif"/>
            </a:endParaRPr>
          </a:p>
          <a:p>
            <a:pPr marL="241300" marR="810895" indent="-229235">
              <a:lnSpc>
                <a:spcPct val="100000"/>
              </a:lnSpc>
              <a:spcBef>
                <a:spcPts val="1405"/>
              </a:spcBef>
              <a:buFont typeface="Arial MT"/>
              <a:buChar char="•"/>
              <a:tabLst>
                <a:tab pos="241300" algn="l"/>
                <a:tab pos="241935" algn="l"/>
              </a:tabLst>
            </a:pPr>
            <a:r>
              <a:rPr sz="2200" spc="-85" dirty="0">
                <a:solidFill>
                  <a:srgbClr val="292929"/>
                </a:solidFill>
                <a:latin typeface="Microsoft Sans Serif"/>
                <a:cs typeface="Microsoft Sans Serif"/>
              </a:rPr>
              <a:t>Using</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color-labeled</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marker</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clusters,</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we</a:t>
            </a:r>
            <a:r>
              <a:rPr sz="2200" spc="80" dirty="0">
                <a:solidFill>
                  <a:srgbClr val="292929"/>
                </a:solidFill>
                <a:latin typeface="Microsoft Sans Serif"/>
                <a:cs typeface="Microsoft Sans Serif"/>
              </a:rPr>
              <a:t> </a:t>
            </a:r>
            <a:r>
              <a:rPr sz="2200" spc="-15" dirty="0">
                <a:solidFill>
                  <a:srgbClr val="292929"/>
                </a:solidFill>
                <a:latin typeface="Microsoft Sans Serif"/>
                <a:cs typeface="Microsoft Sans Serif"/>
              </a:rPr>
              <a:t>identified</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which</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sites</a:t>
            </a:r>
            <a:r>
              <a:rPr sz="2200" spc="80" dirty="0">
                <a:solidFill>
                  <a:srgbClr val="292929"/>
                </a:solidFill>
                <a:latin typeface="Microsoft Sans Serif"/>
                <a:cs typeface="Microsoft Sans Serif"/>
              </a:rPr>
              <a:t> </a:t>
            </a:r>
            <a:r>
              <a:rPr sz="2200" spc="-100" dirty="0">
                <a:solidFill>
                  <a:srgbClr val="292929"/>
                </a:solidFill>
                <a:latin typeface="Microsoft Sans Serif"/>
                <a:cs typeface="Microsoft Sans Serif"/>
              </a:rPr>
              <a:t>have </a:t>
            </a:r>
            <a:r>
              <a:rPr sz="2200" spc="-570" dirty="0">
                <a:solidFill>
                  <a:srgbClr val="292929"/>
                </a:solidFill>
                <a:latin typeface="Microsoft Sans Serif"/>
                <a:cs typeface="Microsoft Sans Serif"/>
              </a:rPr>
              <a:t> </a:t>
            </a:r>
            <a:r>
              <a:rPr sz="2200" spc="-40" dirty="0">
                <a:solidFill>
                  <a:srgbClr val="292929"/>
                </a:solidFill>
                <a:latin typeface="Microsoft Sans Serif"/>
                <a:cs typeface="Microsoft Sans Serif"/>
              </a:rPr>
              <a:t>relatively</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high</a:t>
            </a:r>
            <a:r>
              <a:rPr sz="2200" spc="7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rate.</a:t>
            </a:r>
            <a:endParaRPr sz="2200" dirty="0">
              <a:latin typeface="Microsoft Sans Serif"/>
              <a:cs typeface="Microsoft Sans Serif"/>
            </a:endParaRPr>
          </a:p>
          <a:p>
            <a:pPr marL="241300" marR="256540" indent="-229235">
              <a:lnSpc>
                <a:spcPct val="100000"/>
              </a:lnSpc>
              <a:spcBef>
                <a:spcPts val="1395"/>
              </a:spcBef>
              <a:buFont typeface="Arial MT"/>
              <a:buChar char="•"/>
              <a:tabLst>
                <a:tab pos="241300" algn="l"/>
                <a:tab pos="241935" algn="l"/>
              </a:tabLst>
            </a:pPr>
            <a:r>
              <a:rPr sz="2200" spc="-210" dirty="0">
                <a:solidFill>
                  <a:srgbClr val="292929"/>
                </a:solidFill>
                <a:latin typeface="Microsoft Sans Serif"/>
                <a:cs typeface="Microsoft Sans Serif"/>
              </a:rPr>
              <a:t>We</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calculated</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distances</a:t>
            </a:r>
            <a:r>
              <a:rPr sz="2200" spc="9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65" dirty="0">
                <a:solidFill>
                  <a:srgbClr val="292929"/>
                </a:solidFill>
                <a:latin typeface="Microsoft Sans Serif"/>
                <a:cs typeface="Microsoft Sans Serif"/>
              </a:rPr>
              <a:t> </a:t>
            </a:r>
            <a:r>
              <a:rPr sz="2200" spc="-150" dirty="0">
                <a:solidFill>
                  <a:srgbClr val="292929"/>
                </a:solidFill>
                <a:latin typeface="Microsoft Sans Serif"/>
                <a:cs typeface="Microsoft Sans Serif"/>
              </a:rPr>
              <a:t>a</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65" dirty="0">
                <a:solidFill>
                  <a:srgbClr val="292929"/>
                </a:solidFill>
                <a:latin typeface="Microsoft Sans Serif"/>
                <a:cs typeface="Microsoft Sans Serif"/>
              </a:rPr>
              <a:t> </a:t>
            </a:r>
            <a:r>
              <a:rPr sz="2200" spc="-35" dirty="0">
                <a:solidFill>
                  <a:srgbClr val="292929"/>
                </a:solidFill>
                <a:latin typeface="Microsoft Sans Serif"/>
                <a:cs typeface="Microsoft Sans Serif"/>
              </a:rPr>
              <a:t>site</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its</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proximities.</a:t>
            </a:r>
            <a:r>
              <a:rPr sz="2200" spc="75" dirty="0">
                <a:solidFill>
                  <a:srgbClr val="292929"/>
                </a:solidFill>
                <a:latin typeface="Microsoft Sans Serif"/>
                <a:cs typeface="Microsoft Sans Serif"/>
              </a:rPr>
              <a:t> </a:t>
            </a:r>
            <a:r>
              <a:rPr sz="2200" spc="-210" dirty="0">
                <a:solidFill>
                  <a:srgbClr val="292929"/>
                </a:solidFill>
                <a:latin typeface="Microsoft Sans Serif"/>
                <a:cs typeface="Microsoft Sans Serif"/>
              </a:rPr>
              <a:t>We</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answered </a:t>
            </a:r>
            <a:r>
              <a:rPr sz="2200" spc="-570" dirty="0">
                <a:solidFill>
                  <a:srgbClr val="292929"/>
                </a:solidFill>
                <a:latin typeface="Microsoft Sans Serif"/>
                <a:cs typeface="Microsoft Sans Serif"/>
              </a:rPr>
              <a:t> </a:t>
            </a:r>
            <a:r>
              <a:rPr sz="2200" spc="-100" dirty="0">
                <a:solidFill>
                  <a:srgbClr val="292929"/>
                </a:solidFill>
                <a:latin typeface="Microsoft Sans Serif"/>
                <a:cs typeface="Microsoft Sans Serif"/>
              </a:rPr>
              <a:t>some</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question</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85" dirty="0">
                <a:solidFill>
                  <a:srgbClr val="292929"/>
                </a:solidFill>
                <a:latin typeface="Microsoft Sans Serif"/>
                <a:cs typeface="Microsoft Sans Serif"/>
              </a:rPr>
              <a:t> </a:t>
            </a:r>
            <a:r>
              <a:rPr sz="2200" spc="-80" dirty="0">
                <a:solidFill>
                  <a:srgbClr val="292929"/>
                </a:solidFill>
                <a:latin typeface="Microsoft Sans Serif"/>
                <a:cs typeface="Microsoft Sans Serif"/>
              </a:rPr>
              <a:t>instance:</a:t>
            </a:r>
            <a:endParaRPr sz="2200" dirty="0">
              <a:latin typeface="Microsoft Sans Serif"/>
              <a:cs typeface="Microsoft Sans Serif"/>
            </a:endParaRPr>
          </a:p>
          <a:p>
            <a:pPr marL="698500" lvl="1" indent="-229235">
              <a:lnSpc>
                <a:spcPct val="100000"/>
              </a:lnSpc>
              <a:spcBef>
                <a:spcPts val="1430"/>
              </a:spcBef>
              <a:buChar char="-"/>
              <a:tabLst>
                <a:tab pos="698500" algn="l"/>
                <a:tab pos="699135" algn="l"/>
              </a:tabLst>
            </a:pPr>
            <a:r>
              <a:rPr lang="en-US" spc="-55" dirty="0">
                <a:solidFill>
                  <a:srgbClr val="767070"/>
                </a:solidFill>
                <a:latin typeface="Microsoft Sans Serif"/>
                <a:cs typeface="Microsoft Sans Serif"/>
              </a:rPr>
              <a:t>Are launch sites in close proximity to railways? No</a:t>
            </a:r>
          </a:p>
          <a:p>
            <a:pPr marL="698500" lvl="1" indent="-229235">
              <a:spcBef>
                <a:spcPts val="1430"/>
              </a:spcBef>
              <a:buFont typeface="Arial" panose="020B0604020202020204" pitchFamily="34" charset="0"/>
              <a:buChar char="-"/>
              <a:tabLst>
                <a:tab pos="698500" algn="l"/>
                <a:tab pos="699135" algn="l"/>
              </a:tabLst>
            </a:pPr>
            <a:r>
              <a:rPr lang="en-US" spc="-55" dirty="0">
                <a:solidFill>
                  <a:srgbClr val="767070"/>
                </a:solidFill>
                <a:latin typeface="Microsoft Sans Serif"/>
                <a:cs typeface="Microsoft Sans Serif"/>
              </a:rPr>
              <a:t>Are launch sites in close proximity to highways? No</a:t>
            </a:r>
          </a:p>
          <a:p>
            <a:pPr marL="698500" lvl="1" indent="-229235">
              <a:spcBef>
                <a:spcPts val="1430"/>
              </a:spcBef>
              <a:buFont typeface="Arial" panose="020B0604020202020204" pitchFamily="34" charset="0"/>
              <a:buChar char="-"/>
              <a:tabLst>
                <a:tab pos="698500" algn="l"/>
                <a:tab pos="699135" algn="l"/>
              </a:tabLst>
            </a:pPr>
            <a:r>
              <a:rPr lang="en-US" spc="-55" dirty="0">
                <a:solidFill>
                  <a:srgbClr val="767070"/>
                </a:solidFill>
                <a:latin typeface="Microsoft Sans Serif"/>
                <a:cs typeface="Microsoft Sans Serif"/>
              </a:rPr>
              <a:t>Are launch sites in close proximity to coastline? Yes</a:t>
            </a:r>
          </a:p>
          <a:p>
            <a:pPr marL="698500" lvl="1" indent="-229235">
              <a:spcBef>
                <a:spcPts val="1430"/>
              </a:spcBef>
              <a:buFont typeface="Arial" panose="020B0604020202020204" pitchFamily="34" charset="0"/>
              <a:buChar char="-"/>
              <a:tabLst>
                <a:tab pos="698500" algn="l"/>
                <a:tab pos="699135" algn="l"/>
              </a:tabLst>
            </a:pPr>
            <a:r>
              <a:rPr lang="en-US" spc="-55" dirty="0">
                <a:solidFill>
                  <a:srgbClr val="767070"/>
                </a:solidFill>
                <a:latin typeface="Microsoft Sans Serif"/>
                <a:cs typeface="Microsoft Sans Serif"/>
              </a:rPr>
              <a:t>Do launch sites keep certain distance away from cities? Yes</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object 2">
            <a:extLst>
              <a:ext uri="{FF2B5EF4-FFF2-40B4-BE49-F238E27FC236}">
                <a16:creationId xmlns:a16="http://schemas.microsoft.com/office/drawing/2014/main" id="{A75D5040-018A-64F0-EEF5-C683BF0CA48A}"/>
              </a:ext>
            </a:extLst>
          </p:cNvPr>
          <p:cNvSpPr txBox="1"/>
          <p:nvPr/>
        </p:nvSpPr>
        <p:spPr>
          <a:xfrm>
            <a:off x="848969" y="1842261"/>
            <a:ext cx="10515600" cy="3715761"/>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200" spc="-210" dirty="0">
                <a:solidFill>
                  <a:srgbClr val="292929"/>
                </a:solidFill>
                <a:latin typeface="Abadi" panose="020B0604020202020204" pitchFamily="34" charset="0"/>
                <a:cs typeface="Microsoft Sans Serif"/>
              </a:rPr>
              <a:t>We</a:t>
            </a:r>
            <a:r>
              <a:rPr sz="2200" spc="90"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loaded</a:t>
            </a:r>
            <a:r>
              <a:rPr sz="2200" spc="6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data</a:t>
            </a:r>
            <a:r>
              <a:rPr sz="2200" spc="80"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using</a:t>
            </a:r>
            <a:r>
              <a:rPr sz="2200" spc="85"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numpy</a:t>
            </a:r>
            <a:r>
              <a:rPr sz="2200" spc="90" dirty="0">
                <a:solidFill>
                  <a:srgbClr val="292929"/>
                </a:solidFill>
                <a:latin typeface="Abadi" panose="020B0604020202020204" pitchFamily="34" charset="0"/>
                <a:cs typeface="Microsoft Sans Serif"/>
              </a:rPr>
              <a:t> </a:t>
            </a:r>
            <a:r>
              <a:rPr sz="2200" spc="-70" dirty="0">
                <a:solidFill>
                  <a:srgbClr val="292929"/>
                </a:solidFill>
                <a:latin typeface="Abadi" panose="020B0604020202020204" pitchFamily="34" charset="0"/>
                <a:cs typeface="Microsoft Sans Serif"/>
              </a:rPr>
              <a:t>and</a:t>
            </a:r>
            <a:r>
              <a:rPr sz="2200" spc="70" dirty="0">
                <a:solidFill>
                  <a:srgbClr val="292929"/>
                </a:solidFill>
                <a:latin typeface="Abadi" panose="020B0604020202020204" pitchFamily="34" charset="0"/>
                <a:cs typeface="Microsoft Sans Serif"/>
              </a:rPr>
              <a:t> </a:t>
            </a:r>
            <a:r>
              <a:rPr sz="2200" spc="-85" dirty="0">
                <a:solidFill>
                  <a:srgbClr val="292929"/>
                </a:solidFill>
                <a:latin typeface="Abadi" panose="020B0604020202020204" pitchFamily="34" charset="0"/>
                <a:cs typeface="Microsoft Sans Serif"/>
              </a:rPr>
              <a:t>pandas,</a:t>
            </a:r>
            <a:r>
              <a:rPr sz="2200" spc="80"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transformed</a:t>
            </a:r>
            <a:r>
              <a:rPr sz="2200" spc="9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5"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data,</a:t>
            </a:r>
            <a:r>
              <a:rPr sz="2200" spc="7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split</a:t>
            </a:r>
            <a:r>
              <a:rPr sz="2200" spc="90"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our </a:t>
            </a:r>
            <a:r>
              <a:rPr sz="2200" spc="-570"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data</a:t>
            </a:r>
            <a:r>
              <a:rPr sz="2200" spc="7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into</a:t>
            </a:r>
            <a:r>
              <a:rPr sz="2200" spc="75"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training</a:t>
            </a:r>
            <a:r>
              <a:rPr sz="2200" spc="75" dirty="0">
                <a:solidFill>
                  <a:srgbClr val="292929"/>
                </a:solidFill>
                <a:latin typeface="Abadi" panose="020B0604020202020204" pitchFamily="34" charset="0"/>
                <a:cs typeface="Microsoft Sans Serif"/>
              </a:rPr>
              <a:t> </a:t>
            </a:r>
            <a:r>
              <a:rPr sz="2200" spc="-70" dirty="0">
                <a:solidFill>
                  <a:srgbClr val="292929"/>
                </a:solidFill>
                <a:latin typeface="Abadi" panose="020B0604020202020204" pitchFamily="34" charset="0"/>
                <a:cs typeface="Microsoft Sans Serif"/>
              </a:rPr>
              <a:t>and</a:t>
            </a:r>
            <a:r>
              <a:rPr sz="2200" spc="70"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testing.</a:t>
            </a:r>
            <a:endParaRPr sz="2200" dirty="0">
              <a:latin typeface="Abadi" panose="020B0604020202020204" pitchFamily="34" charset="0"/>
              <a:cs typeface="Microsoft Sans Serif"/>
            </a:endParaRPr>
          </a:p>
          <a:p>
            <a:pPr marL="241300" marR="1878964" indent="-228600">
              <a:lnSpc>
                <a:spcPct val="100000"/>
              </a:lnSpc>
              <a:spcBef>
                <a:spcPts val="1405"/>
              </a:spcBef>
              <a:buFont typeface="Arial MT"/>
              <a:buChar char="•"/>
              <a:tabLst>
                <a:tab pos="240665" algn="l"/>
                <a:tab pos="241300" algn="l"/>
              </a:tabLst>
            </a:pPr>
            <a:r>
              <a:rPr sz="2200" spc="-210" dirty="0">
                <a:solidFill>
                  <a:srgbClr val="292929"/>
                </a:solidFill>
                <a:latin typeface="Abadi" panose="020B0604020202020204" pitchFamily="34" charset="0"/>
                <a:cs typeface="Microsoft Sans Serif"/>
              </a:rPr>
              <a:t>We</a:t>
            </a:r>
            <a:r>
              <a:rPr sz="2200" spc="85"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built</a:t>
            </a:r>
            <a:r>
              <a:rPr sz="2200" spc="75"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different</a:t>
            </a:r>
            <a:r>
              <a:rPr sz="2200" spc="80" dirty="0">
                <a:solidFill>
                  <a:srgbClr val="292929"/>
                </a:solidFill>
                <a:latin typeface="Abadi" panose="020B0604020202020204" pitchFamily="34" charset="0"/>
                <a:cs typeface="Microsoft Sans Serif"/>
              </a:rPr>
              <a:t> </a:t>
            </a:r>
            <a:r>
              <a:rPr sz="2200" spc="-90" dirty="0">
                <a:solidFill>
                  <a:srgbClr val="292929"/>
                </a:solidFill>
                <a:latin typeface="Abadi" panose="020B0604020202020204" pitchFamily="34" charset="0"/>
                <a:cs typeface="Microsoft Sans Serif"/>
              </a:rPr>
              <a:t>machine</a:t>
            </a:r>
            <a:r>
              <a:rPr sz="2200" spc="70"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learning</a:t>
            </a:r>
            <a:r>
              <a:rPr sz="2200" spc="65"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models</a:t>
            </a:r>
            <a:r>
              <a:rPr sz="2200" spc="80" dirty="0">
                <a:solidFill>
                  <a:srgbClr val="292929"/>
                </a:solidFill>
                <a:latin typeface="Abadi" panose="020B0604020202020204" pitchFamily="34" charset="0"/>
                <a:cs typeface="Microsoft Sans Serif"/>
              </a:rPr>
              <a:t> </a:t>
            </a:r>
            <a:r>
              <a:rPr sz="2200" spc="-70" dirty="0">
                <a:solidFill>
                  <a:srgbClr val="292929"/>
                </a:solidFill>
                <a:latin typeface="Abadi" panose="020B0604020202020204" pitchFamily="34" charset="0"/>
                <a:cs typeface="Microsoft Sans Serif"/>
              </a:rPr>
              <a:t>and</a:t>
            </a:r>
            <a:r>
              <a:rPr sz="2200" spc="70"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tune</a:t>
            </a:r>
            <a:r>
              <a:rPr lang="en-IN" sz="2200" spc="-40" dirty="0">
                <a:solidFill>
                  <a:srgbClr val="292929"/>
                </a:solidFill>
                <a:latin typeface="Abadi" panose="020B0604020202020204" pitchFamily="34" charset="0"/>
                <a:cs typeface="Microsoft Sans Serif"/>
              </a:rPr>
              <a:t>d</a:t>
            </a:r>
            <a:r>
              <a:rPr sz="2200" spc="80"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different </a:t>
            </a:r>
            <a:r>
              <a:rPr sz="2200" spc="-570"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hyperparameters</a:t>
            </a:r>
            <a:r>
              <a:rPr sz="2200" spc="80"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using</a:t>
            </a:r>
            <a:r>
              <a:rPr sz="2200" spc="70" dirty="0">
                <a:solidFill>
                  <a:srgbClr val="292929"/>
                </a:solidFill>
                <a:latin typeface="Abadi" panose="020B0604020202020204" pitchFamily="34" charset="0"/>
                <a:cs typeface="Microsoft Sans Serif"/>
              </a:rPr>
              <a:t> </a:t>
            </a:r>
            <a:r>
              <a:rPr sz="2200" spc="-120" dirty="0">
                <a:solidFill>
                  <a:srgbClr val="292929"/>
                </a:solidFill>
                <a:latin typeface="Abadi" panose="020B0604020202020204" pitchFamily="34" charset="0"/>
                <a:cs typeface="Microsoft Sans Serif"/>
              </a:rPr>
              <a:t>GridSearchCV.</a:t>
            </a:r>
            <a:endParaRPr sz="2200" dirty="0">
              <a:latin typeface="Abadi" panose="020B0604020202020204" pitchFamily="34" charset="0"/>
              <a:cs typeface="Microsoft Sans Serif"/>
            </a:endParaRPr>
          </a:p>
          <a:p>
            <a:pPr marL="241300" marR="469265" indent="-228600">
              <a:lnSpc>
                <a:spcPct val="100000"/>
              </a:lnSpc>
              <a:spcBef>
                <a:spcPts val="1405"/>
              </a:spcBef>
              <a:buFont typeface="Arial MT"/>
              <a:buChar char="•"/>
              <a:tabLst>
                <a:tab pos="240665" algn="l"/>
                <a:tab pos="241300" algn="l"/>
              </a:tabLst>
            </a:pPr>
            <a:r>
              <a:rPr sz="2200" spc="-210" dirty="0">
                <a:solidFill>
                  <a:srgbClr val="292929"/>
                </a:solidFill>
                <a:latin typeface="Abadi" panose="020B0604020202020204" pitchFamily="34" charset="0"/>
                <a:cs typeface="Microsoft Sans Serif"/>
              </a:rPr>
              <a:t>We</a:t>
            </a:r>
            <a:r>
              <a:rPr sz="2200" spc="-204" dirty="0">
                <a:solidFill>
                  <a:srgbClr val="292929"/>
                </a:solidFill>
                <a:latin typeface="Abadi" panose="020B0604020202020204" pitchFamily="34" charset="0"/>
                <a:cs typeface="Microsoft Sans Serif"/>
              </a:rPr>
              <a:t> </a:t>
            </a:r>
            <a:r>
              <a:rPr sz="2200" spc="-80" dirty="0">
                <a:solidFill>
                  <a:srgbClr val="292929"/>
                </a:solidFill>
                <a:latin typeface="Abadi" panose="020B0604020202020204" pitchFamily="34" charset="0"/>
                <a:cs typeface="Microsoft Sans Serif"/>
              </a:rPr>
              <a:t>used</a:t>
            </a:r>
            <a:r>
              <a:rPr sz="2200" spc="-75" dirty="0">
                <a:solidFill>
                  <a:srgbClr val="292929"/>
                </a:solidFill>
                <a:latin typeface="Abadi" panose="020B0604020202020204" pitchFamily="34" charset="0"/>
                <a:cs typeface="Microsoft Sans Serif"/>
              </a:rPr>
              <a:t> </a:t>
            </a:r>
            <a:r>
              <a:rPr sz="2200" spc="-110" dirty="0">
                <a:solidFill>
                  <a:srgbClr val="292929"/>
                </a:solidFill>
                <a:latin typeface="Abadi" panose="020B0604020202020204" pitchFamily="34" charset="0"/>
                <a:cs typeface="Microsoft Sans Serif"/>
              </a:rPr>
              <a:t>accuracy</a:t>
            </a:r>
            <a:r>
              <a:rPr sz="2200" spc="-105" dirty="0">
                <a:solidFill>
                  <a:srgbClr val="292929"/>
                </a:solidFill>
                <a:latin typeface="Abadi" panose="020B0604020202020204" pitchFamily="34" charset="0"/>
                <a:cs typeface="Microsoft Sans Serif"/>
              </a:rPr>
              <a:t> </a:t>
            </a:r>
            <a:r>
              <a:rPr sz="2200" spc="-150" dirty="0">
                <a:solidFill>
                  <a:srgbClr val="292929"/>
                </a:solidFill>
                <a:latin typeface="Abadi" panose="020B0604020202020204" pitchFamily="34" charset="0"/>
                <a:cs typeface="Microsoft Sans Serif"/>
              </a:rPr>
              <a:t>as</a:t>
            </a:r>
            <a:r>
              <a:rPr sz="2200" spc="-14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 </a:t>
            </a:r>
            <a:r>
              <a:rPr sz="2200" spc="-40" dirty="0">
                <a:solidFill>
                  <a:srgbClr val="292929"/>
                </a:solidFill>
                <a:latin typeface="Abadi" panose="020B0604020202020204" pitchFamily="34" charset="0"/>
                <a:cs typeface="Microsoft Sans Serif"/>
              </a:rPr>
              <a:t>metric </a:t>
            </a:r>
            <a:r>
              <a:rPr sz="2200" spc="5" dirty="0">
                <a:solidFill>
                  <a:srgbClr val="292929"/>
                </a:solidFill>
                <a:latin typeface="Abadi" panose="020B0604020202020204" pitchFamily="34" charset="0"/>
                <a:cs typeface="Microsoft Sans Serif"/>
              </a:rPr>
              <a:t>for </a:t>
            </a:r>
            <a:r>
              <a:rPr sz="2200" spc="-20" dirty="0">
                <a:solidFill>
                  <a:srgbClr val="292929"/>
                </a:solidFill>
                <a:latin typeface="Abadi" panose="020B0604020202020204" pitchFamily="34" charset="0"/>
                <a:cs typeface="Microsoft Sans Serif"/>
              </a:rPr>
              <a:t>our </a:t>
            </a:r>
            <a:r>
              <a:rPr sz="2200" spc="-55" dirty="0">
                <a:solidFill>
                  <a:srgbClr val="292929"/>
                </a:solidFill>
                <a:latin typeface="Abadi" panose="020B0604020202020204" pitchFamily="34" charset="0"/>
                <a:cs typeface="Microsoft Sans Serif"/>
              </a:rPr>
              <a:t>model, </a:t>
            </a:r>
            <a:r>
              <a:rPr sz="2200" spc="-35" dirty="0">
                <a:solidFill>
                  <a:srgbClr val="292929"/>
                </a:solidFill>
                <a:latin typeface="Abadi" panose="020B0604020202020204" pitchFamily="34" charset="0"/>
                <a:cs typeface="Microsoft Sans Serif"/>
              </a:rPr>
              <a:t>improved the </a:t>
            </a:r>
            <a:r>
              <a:rPr sz="2200" spc="-45" dirty="0">
                <a:solidFill>
                  <a:srgbClr val="292929"/>
                </a:solidFill>
                <a:latin typeface="Abadi" panose="020B0604020202020204" pitchFamily="34" charset="0"/>
                <a:cs typeface="Microsoft Sans Serif"/>
              </a:rPr>
              <a:t>model using </a:t>
            </a:r>
            <a:r>
              <a:rPr sz="2200" spc="-570"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feature</a:t>
            </a:r>
            <a:r>
              <a:rPr sz="2200" spc="85"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engineering</a:t>
            </a:r>
            <a:r>
              <a:rPr sz="2200" spc="60" dirty="0">
                <a:solidFill>
                  <a:srgbClr val="292929"/>
                </a:solidFill>
                <a:latin typeface="Abadi" panose="020B0604020202020204" pitchFamily="34" charset="0"/>
                <a:cs typeface="Microsoft Sans Serif"/>
              </a:rPr>
              <a:t> </a:t>
            </a:r>
            <a:r>
              <a:rPr sz="2200" spc="-70" dirty="0">
                <a:solidFill>
                  <a:srgbClr val="292929"/>
                </a:solidFill>
                <a:latin typeface="Abadi" panose="020B0604020202020204" pitchFamily="34" charset="0"/>
                <a:cs typeface="Microsoft Sans Serif"/>
              </a:rPr>
              <a:t>and</a:t>
            </a:r>
            <a:r>
              <a:rPr sz="2200" spc="75" dirty="0">
                <a:solidFill>
                  <a:srgbClr val="292929"/>
                </a:solidFill>
                <a:latin typeface="Abadi" panose="020B0604020202020204" pitchFamily="34" charset="0"/>
                <a:cs typeface="Microsoft Sans Serif"/>
              </a:rPr>
              <a:t> </a:t>
            </a:r>
            <a:r>
              <a:rPr sz="2200" spc="-25" dirty="0">
                <a:solidFill>
                  <a:srgbClr val="292929"/>
                </a:solidFill>
                <a:latin typeface="Abadi" panose="020B0604020202020204" pitchFamily="34" charset="0"/>
                <a:cs typeface="Microsoft Sans Serif"/>
              </a:rPr>
              <a:t>algorithm</a:t>
            </a:r>
            <a:r>
              <a:rPr sz="2200" spc="75"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tuning.</a:t>
            </a:r>
            <a:endParaRPr sz="2200" dirty="0">
              <a:latin typeface="Abadi" panose="020B0604020202020204" pitchFamily="34" charset="0"/>
              <a:cs typeface="Microsoft Sans Serif"/>
            </a:endParaRPr>
          </a:p>
          <a:p>
            <a:pPr marL="241300" indent="-228600">
              <a:lnSpc>
                <a:spcPct val="100000"/>
              </a:lnSpc>
              <a:spcBef>
                <a:spcPts val="1395"/>
              </a:spcBef>
              <a:buFont typeface="Arial MT"/>
              <a:buChar char="•"/>
              <a:tabLst>
                <a:tab pos="240665" algn="l"/>
                <a:tab pos="241300" algn="l"/>
              </a:tabLst>
            </a:pPr>
            <a:r>
              <a:rPr sz="2200" spc="-210" dirty="0">
                <a:solidFill>
                  <a:srgbClr val="292929"/>
                </a:solidFill>
                <a:latin typeface="Abadi" panose="020B0604020202020204" pitchFamily="34" charset="0"/>
                <a:cs typeface="Microsoft Sans Serif"/>
              </a:rPr>
              <a:t>We</a:t>
            </a:r>
            <a:r>
              <a:rPr sz="2200" spc="80" dirty="0">
                <a:solidFill>
                  <a:srgbClr val="292929"/>
                </a:solidFill>
                <a:latin typeface="Abadi" panose="020B0604020202020204" pitchFamily="34" charset="0"/>
                <a:cs typeface="Microsoft Sans Serif"/>
              </a:rPr>
              <a:t> </a:t>
            </a:r>
            <a:r>
              <a:rPr sz="2200" spc="-25" dirty="0">
                <a:solidFill>
                  <a:srgbClr val="292929"/>
                </a:solidFill>
                <a:latin typeface="Abadi" panose="020B0604020202020204" pitchFamily="34" charset="0"/>
                <a:cs typeface="Microsoft Sans Serif"/>
              </a:rPr>
              <a:t>found</a:t>
            </a:r>
            <a:r>
              <a:rPr sz="2200" spc="7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75"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best</a:t>
            </a:r>
            <a:r>
              <a:rPr sz="2200" spc="85" dirty="0">
                <a:solidFill>
                  <a:srgbClr val="292929"/>
                </a:solidFill>
                <a:latin typeface="Abadi" panose="020B0604020202020204" pitchFamily="34" charset="0"/>
                <a:cs typeface="Microsoft Sans Serif"/>
              </a:rPr>
              <a:t> </a:t>
            </a:r>
            <a:r>
              <a:rPr sz="2200" spc="-25" dirty="0">
                <a:solidFill>
                  <a:srgbClr val="292929"/>
                </a:solidFill>
                <a:latin typeface="Abadi" panose="020B0604020202020204" pitchFamily="34" charset="0"/>
                <a:cs typeface="Microsoft Sans Serif"/>
              </a:rPr>
              <a:t>performing</a:t>
            </a:r>
            <a:r>
              <a:rPr sz="2200" spc="70"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classification</a:t>
            </a:r>
            <a:r>
              <a:rPr sz="2200" spc="75"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model.</a:t>
            </a:r>
            <a:endParaRPr sz="2200" dirty="0">
              <a:latin typeface="Abadi" panose="020B0604020202020204" pitchFamily="34" charset="0"/>
              <a:cs typeface="Microsoft Sans Serif"/>
            </a:endParaRPr>
          </a:p>
          <a:p>
            <a:pPr marL="241300" marR="339725" indent="-228600">
              <a:lnSpc>
                <a:spcPct val="100000"/>
              </a:lnSpc>
              <a:spcBef>
                <a:spcPts val="1405"/>
              </a:spcBef>
              <a:buFont typeface="Arial MT"/>
              <a:buChar char="•"/>
              <a:tabLst>
                <a:tab pos="240665" algn="l"/>
                <a:tab pos="241300" algn="l"/>
              </a:tabLst>
            </a:pPr>
            <a:r>
              <a:rPr sz="2200" spc="-14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link</a:t>
            </a:r>
            <a:r>
              <a:rPr sz="2200" spc="85"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to</a:t>
            </a:r>
            <a:r>
              <a:rPr sz="2200" spc="8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5"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notebook</a:t>
            </a:r>
            <a:r>
              <a:rPr sz="2200" spc="95"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is</a:t>
            </a:r>
            <a:r>
              <a:rPr sz="2200" spc="90" dirty="0">
                <a:solidFill>
                  <a:srgbClr val="292929"/>
                </a:solidFill>
                <a:latin typeface="Abadi" panose="020B0604020202020204" pitchFamily="34" charset="0"/>
                <a:cs typeface="Microsoft Sans Serif"/>
              </a:rPr>
              <a:t> </a:t>
            </a:r>
            <a:r>
              <a:rPr lang="en-IN" spc="-40" dirty="0">
                <a:solidFill>
                  <a:srgbClr val="1C7CDB"/>
                </a:solidFill>
                <a:latin typeface="Abadi" panose="020B0604020202020204" pitchFamily="34" charset="0"/>
                <a:cs typeface="Microsoft Sans Serif"/>
              </a:rPr>
              <a:t>https://github.com/VishalR19/IBM-DSII-APPLIED-DATA-SCIENCE/blob/main/7.FINAL%20PREDICTION%20USING%20MACHINE%20LEARNINGa.ipynb</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6902" y="6225974"/>
            <a:ext cx="2743200" cy="401638"/>
          </a:xfrm>
        </p:spPr>
        <p:txBody>
          <a:bodyPr/>
          <a:lstStyle/>
          <a:p>
            <a:fld id="{5075537C-CA84-1446-933C-8E9D027F9201}" type="slidenum">
              <a:rPr lang="en-US" smtClean="0"/>
              <a:t>17</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DB4B4594-1EAF-DC73-D7C1-7E9E76EC2E22}"/>
              </a:ext>
            </a:extLst>
          </p:cNvPr>
          <p:cNvPicPr>
            <a:picLocks noChangeAspect="1"/>
          </p:cNvPicPr>
          <p:nvPr/>
        </p:nvPicPr>
        <p:blipFill rotWithShape="1">
          <a:blip r:embed="rId3"/>
          <a:srcRect l="67316" t="20497" r="1845" b="52114"/>
          <a:stretch/>
        </p:blipFill>
        <p:spPr>
          <a:xfrm>
            <a:off x="797624" y="2242457"/>
            <a:ext cx="10596752" cy="3983935"/>
          </a:xfrm>
          <a:prstGeom prst="rect">
            <a:avLst/>
          </a:prstGeom>
        </p:spPr>
      </p:pic>
      <p:sp>
        <p:nvSpPr>
          <p:cNvPr id="9" name="object 3">
            <a:extLst>
              <a:ext uri="{FF2B5EF4-FFF2-40B4-BE49-F238E27FC236}">
                <a16:creationId xmlns:a16="http://schemas.microsoft.com/office/drawing/2014/main" id="{770FF76A-F9EB-1AF3-E812-D25BA8D5A9BB}"/>
              </a:ext>
            </a:extLst>
          </p:cNvPr>
          <p:cNvSpPr txBox="1"/>
          <p:nvPr/>
        </p:nvSpPr>
        <p:spPr>
          <a:xfrm>
            <a:off x="606725" y="1420841"/>
            <a:ext cx="10404475"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200" spc="-75" dirty="0">
                <a:solidFill>
                  <a:srgbClr val="292929"/>
                </a:solidFill>
                <a:latin typeface="Abadi" panose="020B0604020202020204" pitchFamily="34" charset="0"/>
                <a:cs typeface="Microsoft Sans Serif"/>
              </a:rPr>
              <a:t>From</a:t>
            </a:r>
            <a:r>
              <a:rPr sz="2200" spc="7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dirty="0">
                <a:solidFill>
                  <a:srgbClr val="292929"/>
                </a:solidFill>
                <a:latin typeface="Abadi" panose="020B0604020202020204" pitchFamily="34" charset="0"/>
                <a:cs typeface="Microsoft Sans Serif"/>
              </a:rPr>
              <a:t>plot,</a:t>
            </a:r>
            <a:r>
              <a:rPr sz="2200" spc="90" dirty="0">
                <a:solidFill>
                  <a:srgbClr val="292929"/>
                </a:solidFill>
                <a:latin typeface="Abadi" panose="020B0604020202020204" pitchFamily="34" charset="0"/>
                <a:cs typeface="Microsoft Sans Serif"/>
              </a:rPr>
              <a:t> </a:t>
            </a:r>
            <a:r>
              <a:rPr sz="2200" spc="-95" dirty="0">
                <a:solidFill>
                  <a:srgbClr val="292929"/>
                </a:solidFill>
                <a:latin typeface="Abadi" panose="020B0604020202020204" pitchFamily="34" charset="0"/>
                <a:cs typeface="Microsoft Sans Serif"/>
              </a:rPr>
              <a:t>we</a:t>
            </a:r>
            <a:r>
              <a:rPr sz="2200" spc="85" dirty="0">
                <a:solidFill>
                  <a:srgbClr val="292929"/>
                </a:solidFill>
                <a:latin typeface="Abadi" panose="020B0604020202020204" pitchFamily="34" charset="0"/>
                <a:cs typeface="Microsoft Sans Serif"/>
              </a:rPr>
              <a:t> </a:t>
            </a:r>
            <a:r>
              <a:rPr sz="2200" spc="-25" dirty="0">
                <a:solidFill>
                  <a:srgbClr val="292929"/>
                </a:solidFill>
                <a:latin typeface="Abadi" panose="020B0604020202020204" pitchFamily="34" charset="0"/>
                <a:cs typeface="Microsoft Sans Serif"/>
              </a:rPr>
              <a:t>found</a:t>
            </a:r>
            <a:r>
              <a:rPr sz="2200" spc="70" dirty="0">
                <a:solidFill>
                  <a:srgbClr val="292929"/>
                </a:solidFill>
                <a:latin typeface="Abadi" panose="020B0604020202020204" pitchFamily="34" charset="0"/>
                <a:cs typeface="Microsoft Sans Serif"/>
              </a:rPr>
              <a:t> </a:t>
            </a:r>
            <a:r>
              <a:rPr sz="2200" spc="-10" dirty="0">
                <a:solidFill>
                  <a:srgbClr val="292929"/>
                </a:solidFill>
                <a:latin typeface="Abadi" panose="020B0604020202020204" pitchFamily="34" charset="0"/>
                <a:cs typeface="Microsoft Sans Serif"/>
              </a:rPr>
              <a:t>that</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larger</a:t>
            </a:r>
            <a:r>
              <a:rPr sz="2200" spc="9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75"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flight</a:t>
            </a:r>
            <a:r>
              <a:rPr sz="2200" spc="75"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amount</a:t>
            </a:r>
            <a:r>
              <a:rPr sz="2200" spc="75"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at</a:t>
            </a:r>
            <a:r>
              <a:rPr sz="2200" spc="80" dirty="0">
                <a:solidFill>
                  <a:srgbClr val="292929"/>
                </a:solidFill>
                <a:latin typeface="Abadi" panose="020B0604020202020204" pitchFamily="34" charset="0"/>
                <a:cs typeface="Microsoft Sans Serif"/>
              </a:rPr>
              <a:t> </a:t>
            </a:r>
            <a:r>
              <a:rPr sz="2200" spc="-150" dirty="0">
                <a:solidFill>
                  <a:srgbClr val="292929"/>
                </a:solidFill>
                <a:latin typeface="Abadi" panose="020B0604020202020204" pitchFamily="34" charset="0"/>
                <a:cs typeface="Microsoft Sans Serif"/>
              </a:rPr>
              <a:t>a</a:t>
            </a:r>
            <a:r>
              <a:rPr sz="2200" spc="75" dirty="0">
                <a:solidFill>
                  <a:srgbClr val="292929"/>
                </a:solidFill>
                <a:latin typeface="Abadi" panose="020B0604020202020204" pitchFamily="34" charset="0"/>
                <a:cs typeface="Microsoft Sans Serif"/>
              </a:rPr>
              <a:t> </a:t>
            </a:r>
            <a:r>
              <a:rPr sz="2200" spc="-80" dirty="0">
                <a:solidFill>
                  <a:srgbClr val="292929"/>
                </a:solidFill>
                <a:latin typeface="Abadi" panose="020B0604020202020204" pitchFamily="34" charset="0"/>
                <a:cs typeface="Microsoft Sans Serif"/>
              </a:rPr>
              <a:t>launch</a:t>
            </a:r>
            <a:r>
              <a:rPr sz="2200" spc="65"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site,</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greater </a:t>
            </a:r>
            <a:r>
              <a:rPr sz="2200" spc="-57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70" dirty="0">
                <a:solidFill>
                  <a:srgbClr val="292929"/>
                </a:solidFill>
                <a:latin typeface="Abadi" panose="020B0604020202020204" pitchFamily="34" charset="0"/>
                <a:cs typeface="Microsoft Sans Serif"/>
              </a:rPr>
              <a:t> </a:t>
            </a:r>
            <a:r>
              <a:rPr sz="2200" spc="-130" dirty="0">
                <a:solidFill>
                  <a:srgbClr val="292929"/>
                </a:solidFill>
                <a:latin typeface="Abadi" panose="020B0604020202020204" pitchFamily="34" charset="0"/>
                <a:cs typeface="Microsoft Sans Serif"/>
              </a:rPr>
              <a:t>success</a:t>
            </a:r>
            <a:r>
              <a:rPr sz="2200" spc="85"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rate</a:t>
            </a:r>
            <a:r>
              <a:rPr sz="2200" spc="80"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at</a:t>
            </a:r>
            <a:r>
              <a:rPr sz="2200" spc="75" dirty="0">
                <a:solidFill>
                  <a:srgbClr val="292929"/>
                </a:solidFill>
                <a:latin typeface="Abadi" panose="020B0604020202020204" pitchFamily="34" charset="0"/>
                <a:cs typeface="Microsoft Sans Serif"/>
              </a:rPr>
              <a:t> </a:t>
            </a:r>
            <a:r>
              <a:rPr sz="2200" spc="-150" dirty="0">
                <a:solidFill>
                  <a:srgbClr val="292929"/>
                </a:solidFill>
                <a:latin typeface="Abadi" panose="020B0604020202020204" pitchFamily="34" charset="0"/>
                <a:cs typeface="Microsoft Sans Serif"/>
              </a:rPr>
              <a:t>a</a:t>
            </a:r>
            <a:r>
              <a:rPr sz="2200" spc="75" dirty="0">
                <a:solidFill>
                  <a:srgbClr val="292929"/>
                </a:solidFill>
                <a:latin typeface="Abadi" panose="020B0604020202020204" pitchFamily="34" charset="0"/>
                <a:cs typeface="Microsoft Sans Serif"/>
              </a:rPr>
              <a:t> </a:t>
            </a:r>
            <a:r>
              <a:rPr sz="2200" spc="-80" dirty="0">
                <a:solidFill>
                  <a:srgbClr val="292929"/>
                </a:solidFill>
                <a:latin typeface="Abadi" panose="020B0604020202020204" pitchFamily="34" charset="0"/>
                <a:cs typeface="Microsoft Sans Serif"/>
              </a:rPr>
              <a:t>launch</a:t>
            </a:r>
            <a:r>
              <a:rPr sz="2200" spc="65"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site.</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B7490F8-0915-3E38-5F5C-C041BF6FB697}"/>
              </a:ext>
            </a:extLst>
          </p:cNvPr>
          <p:cNvPicPr>
            <a:picLocks noChangeAspect="1"/>
          </p:cNvPicPr>
          <p:nvPr/>
        </p:nvPicPr>
        <p:blipFill rotWithShape="1">
          <a:blip r:embed="rId3"/>
          <a:srcRect l="67830" t="28199" r="2737" b="45191"/>
          <a:stretch/>
        </p:blipFill>
        <p:spPr>
          <a:xfrm>
            <a:off x="602110" y="2562167"/>
            <a:ext cx="10683501" cy="3543287"/>
          </a:xfrm>
          <a:prstGeom prst="rect">
            <a:avLst/>
          </a:prstGeom>
        </p:spPr>
      </p:pic>
      <p:sp>
        <p:nvSpPr>
          <p:cNvPr id="7" name="TextBox 6">
            <a:extLst>
              <a:ext uri="{FF2B5EF4-FFF2-40B4-BE49-F238E27FC236}">
                <a16:creationId xmlns:a16="http://schemas.microsoft.com/office/drawing/2014/main" id="{6542BC52-F86C-7CE7-E9A2-4D7E568B1F7C}"/>
              </a:ext>
            </a:extLst>
          </p:cNvPr>
          <p:cNvSpPr txBox="1"/>
          <p:nvPr/>
        </p:nvSpPr>
        <p:spPr>
          <a:xfrm>
            <a:off x="544285" y="1367085"/>
            <a:ext cx="10741326" cy="1107996"/>
          </a:xfrm>
          <a:prstGeom prst="rect">
            <a:avLst/>
          </a:prstGeom>
          <a:noFill/>
        </p:spPr>
        <p:txBody>
          <a:bodyPr wrap="square" rtlCol="0">
            <a:spAutoFit/>
          </a:bodyPr>
          <a:lstStyle/>
          <a:p>
            <a:pPr marL="285750" indent="-285750">
              <a:buFont typeface="Arial" panose="020B0604020202020204" pitchFamily="34" charset="0"/>
              <a:buChar char="•"/>
            </a:pPr>
            <a:r>
              <a:rPr lang="en-IN" sz="2200" dirty="0">
                <a:latin typeface="Abdi"/>
              </a:rPr>
              <a:t>VAFB-SLC launch site has no rockets launched for heavy payload mass(greater than 10000)</a:t>
            </a:r>
          </a:p>
          <a:p>
            <a:pPr marL="285750" indent="-285750">
              <a:buFont typeface="Arial" panose="020B0604020202020204" pitchFamily="34" charset="0"/>
              <a:buChar char="•"/>
            </a:pPr>
            <a:r>
              <a:rPr lang="en-IN" sz="2200" dirty="0">
                <a:latin typeface="Abdi"/>
              </a:rPr>
              <a:t>The greater the payload mass for the  launch site CCAFS SLC 40 the higher the success rate for the rocket</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8F0FE0D-37C2-8934-DF13-1AA2CC1E6802}"/>
              </a:ext>
            </a:extLst>
          </p:cNvPr>
          <p:cNvPicPr>
            <a:picLocks noChangeAspect="1"/>
          </p:cNvPicPr>
          <p:nvPr/>
        </p:nvPicPr>
        <p:blipFill rotWithShape="1">
          <a:blip r:embed="rId3"/>
          <a:srcRect l="11385" t="23647" r="43641" b="16565"/>
          <a:stretch/>
        </p:blipFill>
        <p:spPr>
          <a:xfrm>
            <a:off x="791783" y="2605761"/>
            <a:ext cx="10104818" cy="4016825"/>
          </a:xfrm>
          <a:prstGeom prst="rect">
            <a:avLst/>
          </a:prstGeom>
        </p:spPr>
      </p:pic>
      <p:sp>
        <p:nvSpPr>
          <p:cNvPr id="7" name="TextBox 6">
            <a:extLst>
              <a:ext uri="{FF2B5EF4-FFF2-40B4-BE49-F238E27FC236}">
                <a16:creationId xmlns:a16="http://schemas.microsoft.com/office/drawing/2014/main" id="{2A2CD2F6-75EC-5C92-AB18-4CCDC91F9363}"/>
              </a:ext>
            </a:extLst>
          </p:cNvPr>
          <p:cNvSpPr txBox="1"/>
          <p:nvPr/>
        </p:nvSpPr>
        <p:spPr>
          <a:xfrm>
            <a:off x="596126" y="1405432"/>
            <a:ext cx="10768559" cy="1107996"/>
          </a:xfrm>
          <a:prstGeom prst="rect">
            <a:avLst/>
          </a:prstGeom>
          <a:noFill/>
        </p:spPr>
        <p:txBody>
          <a:bodyPr wrap="square" rtlCol="0">
            <a:spAutoFit/>
          </a:bodyPr>
          <a:lstStyle/>
          <a:p>
            <a:pPr marL="342900" indent="-342900">
              <a:buFont typeface="Arial" panose="020B0604020202020204" pitchFamily="34" charset="0"/>
              <a:buChar char="•"/>
            </a:pPr>
            <a:r>
              <a:rPr lang="en-IN" sz="2200" dirty="0">
                <a:latin typeface="Abadi" panose="020B0604020202020204" pitchFamily="34" charset="0"/>
              </a:rPr>
              <a:t>Looking the plot, we can say that ES-L1, GEO, HEO, SSO and VLEO are the Orbits that have high success rate. The SO has the least success rate amongst the orbits</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B17546C-5FAD-5402-D79A-A0DC9B77BE9B}"/>
              </a:ext>
            </a:extLst>
          </p:cNvPr>
          <p:cNvPicPr>
            <a:picLocks noChangeAspect="1"/>
          </p:cNvPicPr>
          <p:nvPr/>
        </p:nvPicPr>
        <p:blipFill rotWithShape="1">
          <a:blip r:embed="rId3"/>
          <a:srcRect l="67747" t="19669" r="2053" b="53638"/>
          <a:stretch/>
        </p:blipFill>
        <p:spPr>
          <a:xfrm>
            <a:off x="746119" y="2505916"/>
            <a:ext cx="10687961" cy="3655397"/>
          </a:xfrm>
          <a:prstGeom prst="rect">
            <a:avLst/>
          </a:prstGeom>
        </p:spPr>
      </p:pic>
      <p:sp>
        <p:nvSpPr>
          <p:cNvPr id="7" name="object 2">
            <a:extLst>
              <a:ext uri="{FF2B5EF4-FFF2-40B4-BE49-F238E27FC236}">
                <a16:creationId xmlns:a16="http://schemas.microsoft.com/office/drawing/2014/main" id="{97773003-BF27-B94D-490B-7C4401BAED39}"/>
              </a:ext>
            </a:extLst>
          </p:cNvPr>
          <p:cNvSpPr txBox="1"/>
          <p:nvPr/>
        </p:nvSpPr>
        <p:spPr>
          <a:xfrm>
            <a:off x="770011" y="1411568"/>
            <a:ext cx="10687961" cy="103124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200" spc="-145" dirty="0">
                <a:solidFill>
                  <a:srgbClr val="292929"/>
                </a:solidFill>
                <a:latin typeface="Abadi" panose="020B0604020202020204" pitchFamily="34" charset="0"/>
                <a:cs typeface="Microsoft Sans Serif"/>
              </a:rPr>
              <a:t>The</a:t>
            </a:r>
            <a:r>
              <a:rPr sz="2200" spc="70"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plot</a:t>
            </a:r>
            <a:r>
              <a:rPr sz="2200" spc="9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below</a:t>
            </a:r>
            <a:r>
              <a:rPr sz="2200" spc="80" dirty="0">
                <a:solidFill>
                  <a:srgbClr val="292929"/>
                </a:solidFill>
                <a:latin typeface="Abadi" panose="020B0604020202020204" pitchFamily="34" charset="0"/>
                <a:cs typeface="Microsoft Sans Serif"/>
              </a:rPr>
              <a:t> </a:t>
            </a:r>
            <a:r>
              <a:rPr sz="2200" spc="-85" dirty="0">
                <a:solidFill>
                  <a:srgbClr val="292929"/>
                </a:solidFill>
                <a:latin typeface="Abadi" panose="020B0604020202020204" pitchFamily="34" charset="0"/>
                <a:cs typeface="Microsoft Sans Serif"/>
              </a:rPr>
              <a:t>shows</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5"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Flight</a:t>
            </a:r>
            <a:r>
              <a:rPr sz="2200" spc="75" dirty="0">
                <a:solidFill>
                  <a:srgbClr val="292929"/>
                </a:solidFill>
                <a:latin typeface="Abadi" panose="020B0604020202020204" pitchFamily="34" charset="0"/>
                <a:cs typeface="Microsoft Sans Serif"/>
              </a:rPr>
              <a:t> </a:t>
            </a:r>
            <a:r>
              <a:rPr sz="2200" spc="-70" dirty="0">
                <a:solidFill>
                  <a:srgbClr val="292929"/>
                </a:solidFill>
                <a:latin typeface="Abadi" panose="020B0604020202020204" pitchFamily="34" charset="0"/>
                <a:cs typeface="Microsoft Sans Serif"/>
              </a:rPr>
              <a:t>Number</a:t>
            </a:r>
            <a:r>
              <a:rPr sz="2200" spc="80" dirty="0">
                <a:solidFill>
                  <a:srgbClr val="292929"/>
                </a:solidFill>
                <a:latin typeface="Abadi" panose="020B0604020202020204" pitchFamily="34" charset="0"/>
                <a:cs typeface="Microsoft Sans Serif"/>
              </a:rPr>
              <a:t> </a:t>
            </a:r>
            <a:r>
              <a:rPr sz="2200" spc="-110" dirty="0">
                <a:solidFill>
                  <a:srgbClr val="292929"/>
                </a:solidFill>
                <a:latin typeface="Abadi" panose="020B0604020202020204" pitchFamily="34" charset="0"/>
                <a:cs typeface="Microsoft Sans Serif"/>
              </a:rPr>
              <a:t>vs.</a:t>
            </a:r>
            <a:r>
              <a:rPr sz="2200" spc="80" dirty="0">
                <a:solidFill>
                  <a:srgbClr val="292929"/>
                </a:solidFill>
                <a:latin typeface="Abadi" panose="020B0604020202020204" pitchFamily="34" charset="0"/>
                <a:cs typeface="Microsoft Sans Serif"/>
              </a:rPr>
              <a:t> </a:t>
            </a:r>
            <a:r>
              <a:rPr sz="2200" spc="-10" dirty="0">
                <a:solidFill>
                  <a:srgbClr val="292929"/>
                </a:solidFill>
                <a:latin typeface="Abadi" panose="020B0604020202020204" pitchFamily="34" charset="0"/>
                <a:cs typeface="Microsoft Sans Serif"/>
              </a:rPr>
              <a:t>Orbit</a:t>
            </a:r>
            <a:r>
              <a:rPr sz="2200" spc="85"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type.</a:t>
            </a:r>
            <a:r>
              <a:rPr sz="2200" spc="90" dirty="0">
                <a:solidFill>
                  <a:srgbClr val="292929"/>
                </a:solidFill>
                <a:latin typeface="Abadi" panose="020B0604020202020204" pitchFamily="34" charset="0"/>
                <a:cs typeface="Microsoft Sans Serif"/>
              </a:rPr>
              <a:t> </a:t>
            </a:r>
            <a:r>
              <a:rPr sz="2200" spc="-210" dirty="0">
                <a:solidFill>
                  <a:srgbClr val="292929"/>
                </a:solidFill>
                <a:latin typeface="Abadi" panose="020B0604020202020204" pitchFamily="34" charset="0"/>
                <a:cs typeface="Microsoft Sans Serif"/>
              </a:rPr>
              <a:t>We</a:t>
            </a:r>
            <a:r>
              <a:rPr sz="2200" spc="75" dirty="0">
                <a:solidFill>
                  <a:srgbClr val="292929"/>
                </a:solidFill>
                <a:latin typeface="Abadi" panose="020B0604020202020204" pitchFamily="34" charset="0"/>
                <a:cs typeface="Microsoft Sans Serif"/>
              </a:rPr>
              <a:t> </a:t>
            </a:r>
            <a:r>
              <a:rPr lang="en-IN" sz="2200" spc="75" dirty="0">
                <a:solidFill>
                  <a:srgbClr val="292929"/>
                </a:solidFill>
                <a:latin typeface="Abadi" panose="020B0604020202020204" pitchFamily="34" charset="0"/>
                <a:cs typeface="Microsoft Sans Serif"/>
              </a:rPr>
              <a:t>can </a:t>
            </a:r>
            <a:r>
              <a:rPr lang="en-IN" sz="2200" spc="-65" dirty="0">
                <a:solidFill>
                  <a:srgbClr val="292929"/>
                </a:solidFill>
                <a:latin typeface="Abadi" panose="020B0604020202020204" pitchFamily="34" charset="0"/>
                <a:cs typeface="Microsoft Sans Serif"/>
              </a:rPr>
              <a:t>say</a:t>
            </a:r>
            <a:r>
              <a:rPr sz="2200" spc="100" dirty="0">
                <a:solidFill>
                  <a:srgbClr val="292929"/>
                </a:solidFill>
                <a:latin typeface="Abadi" panose="020B0604020202020204" pitchFamily="34" charset="0"/>
                <a:cs typeface="Microsoft Sans Serif"/>
              </a:rPr>
              <a:t> </a:t>
            </a:r>
            <a:r>
              <a:rPr sz="2200" spc="-10" dirty="0">
                <a:solidFill>
                  <a:srgbClr val="292929"/>
                </a:solidFill>
                <a:latin typeface="Abadi" panose="020B0604020202020204" pitchFamily="34" charset="0"/>
                <a:cs typeface="Microsoft Sans Serif"/>
              </a:rPr>
              <a:t>that</a:t>
            </a:r>
            <a:r>
              <a:rPr sz="2200" spc="85"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in</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195" dirty="0">
                <a:solidFill>
                  <a:srgbClr val="292929"/>
                </a:solidFill>
                <a:latin typeface="Abadi" panose="020B0604020202020204" pitchFamily="34" charset="0"/>
                <a:cs typeface="Microsoft Sans Serif"/>
              </a:rPr>
              <a:t>LEO </a:t>
            </a:r>
            <a:r>
              <a:rPr sz="2200" spc="-57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orbit,</a:t>
            </a:r>
            <a:r>
              <a:rPr sz="2200" spc="85" dirty="0">
                <a:solidFill>
                  <a:srgbClr val="292929"/>
                </a:solidFill>
                <a:latin typeface="Abadi" panose="020B0604020202020204" pitchFamily="34" charset="0"/>
                <a:cs typeface="Microsoft Sans Serif"/>
              </a:rPr>
              <a:t> </a:t>
            </a:r>
            <a:r>
              <a:rPr sz="2200" spc="-130" dirty="0">
                <a:solidFill>
                  <a:srgbClr val="292929"/>
                </a:solidFill>
                <a:latin typeface="Abadi" panose="020B0604020202020204" pitchFamily="34" charset="0"/>
                <a:cs typeface="Microsoft Sans Serif"/>
              </a:rPr>
              <a:t>success</a:t>
            </a:r>
            <a:r>
              <a:rPr sz="2200" spc="90"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is</a:t>
            </a:r>
            <a:r>
              <a:rPr sz="2200" spc="75"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related</a:t>
            </a:r>
            <a:r>
              <a:rPr sz="2200" spc="80"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to</a:t>
            </a:r>
            <a:r>
              <a:rPr sz="2200" spc="7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number</a:t>
            </a:r>
            <a:r>
              <a:rPr sz="2200" spc="8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of</a:t>
            </a:r>
            <a:r>
              <a:rPr sz="2200" spc="75"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flights</a:t>
            </a:r>
            <a:r>
              <a:rPr sz="2200" spc="80" dirty="0">
                <a:solidFill>
                  <a:srgbClr val="292929"/>
                </a:solidFill>
                <a:latin typeface="Abadi" panose="020B0604020202020204" pitchFamily="34" charset="0"/>
                <a:cs typeface="Microsoft Sans Serif"/>
              </a:rPr>
              <a:t> </a:t>
            </a:r>
            <a:r>
              <a:rPr sz="2200" spc="-95" dirty="0">
                <a:solidFill>
                  <a:srgbClr val="292929"/>
                </a:solidFill>
                <a:latin typeface="Abadi" panose="020B0604020202020204" pitchFamily="34" charset="0"/>
                <a:cs typeface="Microsoft Sans Serif"/>
              </a:rPr>
              <a:t>whereas</a:t>
            </a:r>
            <a:r>
              <a:rPr sz="2200" spc="75"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in</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254" dirty="0">
                <a:solidFill>
                  <a:srgbClr val="292929"/>
                </a:solidFill>
                <a:latin typeface="Abadi" panose="020B0604020202020204" pitchFamily="34" charset="0"/>
                <a:cs typeface="Microsoft Sans Serif"/>
              </a:rPr>
              <a:t>GTO</a:t>
            </a:r>
            <a:r>
              <a:rPr sz="2200" spc="-245"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orbit,</a:t>
            </a:r>
            <a:r>
              <a:rPr sz="2200" spc="85"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there</a:t>
            </a:r>
            <a:r>
              <a:rPr sz="2200" spc="85"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is </a:t>
            </a:r>
            <a:r>
              <a:rPr sz="2200" spc="-6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no</a:t>
            </a:r>
            <a:r>
              <a:rPr sz="2200" spc="7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relationship</a:t>
            </a:r>
            <a:r>
              <a:rPr sz="2200" spc="75"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between</a:t>
            </a:r>
            <a:r>
              <a:rPr sz="2200" spc="75"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flight</a:t>
            </a:r>
            <a:r>
              <a:rPr sz="2200" spc="70"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number</a:t>
            </a:r>
            <a:r>
              <a:rPr sz="2200" spc="75" dirty="0">
                <a:solidFill>
                  <a:srgbClr val="292929"/>
                </a:solidFill>
                <a:latin typeface="Abadi" panose="020B0604020202020204" pitchFamily="34" charset="0"/>
                <a:cs typeface="Microsoft Sans Serif"/>
              </a:rPr>
              <a:t> </a:t>
            </a:r>
            <a:r>
              <a:rPr sz="2200" spc="-70" dirty="0">
                <a:solidFill>
                  <a:srgbClr val="292929"/>
                </a:solidFill>
                <a:latin typeface="Abadi" panose="020B0604020202020204" pitchFamily="34" charset="0"/>
                <a:cs typeface="Microsoft Sans Serif"/>
              </a:rPr>
              <a:t>and</a:t>
            </a:r>
            <a:r>
              <a:rPr sz="2200" spc="7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75"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orbit.</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FDDE9A0B-5B9E-315A-83A3-F820B3432CE8}"/>
              </a:ext>
            </a:extLst>
          </p:cNvPr>
          <p:cNvPicPr>
            <a:picLocks noChangeAspect="1"/>
          </p:cNvPicPr>
          <p:nvPr/>
        </p:nvPicPr>
        <p:blipFill rotWithShape="1">
          <a:blip r:embed="rId3"/>
          <a:srcRect l="8316" t="8853" r="42423" b="51913"/>
          <a:stretch/>
        </p:blipFill>
        <p:spPr>
          <a:xfrm>
            <a:off x="798633" y="2647220"/>
            <a:ext cx="10486978" cy="3064164"/>
          </a:xfrm>
          <a:prstGeom prst="rect">
            <a:avLst/>
          </a:prstGeom>
        </p:spPr>
      </p:pic>
      <p:sp>
        <p:nvSpPr>
          <p:cNvPr id="8" name="object 2">
            <a:extLst>
              <a:ext uri="{FF2B5EF4-FFF2-40B4-BE49-F238E27FC236}">
                <a16:creationId xmlns:a16="http://schemas.microsoft.com/office/drawing/2014/main" id="{A3876572-A8EE-E9FC-5972-19A2606C324D}"/>
              </a:ext>
            </a:extLst>
          </p:cNvPr>
          <p:cNvSpPr txBox="1"/>
          <p:nvPr/>
        </p:nvSpPr>
        <p:spPr>
          <a:xfrm>
            <a:off x="770011" y="1637072"/>
            <a:ext cx="10006330"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200" spc="-210" dirty="0">
                <a:solidFill>
                  <a:srgbClr val="292929"/>
                </a:solidFill>
                <a:latin typeface="Abadi" panose="020B0604020202020204" pitchFamily="34" charset="0"/>
                <a:cs typeface="Microsoft Sans Serif"/>
              </a:rPr>
              <a:t>We</a:t>
            </a:r>
            <a:r>
              <a:rPr sz="2200" spc="90" dirty="0">
                <a:solidFill>
                  <a:srgbClr val="292929"/>
                </a:solidFill>
                <a:latin typeface="Abadi" panose="020B0604020202020204" pitchFamily="34" charset="0"/>
                <a:cs typeface="Microsoft Sans Serif"/>
              </a:rPr>
              <a:t> </a:t>
            </a:r>
            <a:r>
              <a:rPr sz="2200" spc="-114" dirty="0">
                <a:solidFill>
                  <a:srgbClr val="292929"/>
                </a:solidFill>
                <a:latin typeface="Abadi" panose="020B0604020202020204" pitchFamily="34" charset="0"/>
                <a:cs typeface="Microsoft Sans Serif"/>
              </a:rPr>
              <a:t>can</a:t>
            </a:r>
            <a:r>
              <a:rPr sz="2200" spc="85"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observe</a:t>
            </a:r>
            <a:r>
              <a:rPr sz="2200" spc="100" dirty="0">
                <a:solidFill>
                  <a:srgbClr val="292929"/>
                </a:solidFill>
                <a:latin typeface="Abadi" panose="020B0604020202020204" pitchFamily="34" charset="0"/>
                <a:cs typeface="Microsoft Sans Serif"/>
              </a:rPr>
              <a:t> </a:t>
            </a:r>
            <a:r>
              <a:rPr sz="2200" spc="-10" dirty="0">
                <a:solidFill>
                  <a:srgbClr val="292929"/>
                </a:solidFill>
                <a:latin typeface="Abadi" panose="020B0604020202020204" pitchFamily="34" charset="0"/>
                <a:cs typeface="Microsoft Sans Serif"/>
              </a:rPr>
              <a:t>that</a:t>
            </a:r>
            <a:r>
              <a:rPr sz="2200" spc="8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with</a:t>
            </a:r>
            <a:r>
              <a:rPr sz="2200" spc="85" dirty="0">
                <a:solidFill>
                  <a:srgbClr val="292929"/>
                </a:solidFill>
                <a:latin typeface="Abadi" panose="020B0604020202020204" pitchFamily="34" charset="0"/>
                <a:cs typeface="Microsoft Sans Serif"/>
              </a:rPr>
              <a:t> </a:t>
            </a:r>
            <a:r>
              <a:rPr sz="2200" spc="-105" dirty="0">
                <a:solidFill>
                  <a:srgbClr val="292929"/>
                </a:solidFill>
                <a:latin typeface="Abadi" panose="020B0604020202020204" pitchFamily="34" charset="0"/>
                <a:cs typeface="Microsoft Sans Serif"/>
              </a:rPr>
              <a:t>heavy</a:t>
            </a:r>
            <a:r>
              <a:rPr sz="2200" spc="95" dirty="0">
                <a:solidFill>
                  <a:srgbClr val="292929"/>
                </a:solidFill>
                <a:latin typeface="Abadi" panose="020B0604020202020204" pitchFamily="34" charset="0"/>
                <a:cs typeface="Microsoft Sans Serif"/>
              </a:rPr>
              <a:t> </a:t>
            </a:r>
            <a:r>
              <a:rPr sz="2200" spc="-70" dirty="0">
                <a:solidFill>
                  <a:srgbClr val="292929"/>
                </a:solidFill>
                <a:latin typeface="Abadi" panose="020B0604020202020204" pitchFamily="34" charset="0"/>
                <a:cs typeface="Microsoft Sans Serif"/>
              </a:rPr>
              <a:t>payloads,</a:t>
            </a:r>
            <a:r>
              <a:rPr sz="2200" spc="7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5" dirty="0">
                <a:solidFill>
                  <a:srgbClr val="292929"/>
                </a:solidFill>
                <a:latin typeface="Abadi" panose="020B0604020202020204" pitchFamily="34" charset="0"/>
                <a:cs typeface="Microsoft Sans Serif"/>
              </a:rPr>
              <a:t> </a:t>
            </a:r>
            <a:r>
              <a:rPr sz="2200" spc="-95" dirty="0">
                <a:solidFill>
                  <a:srgbClr val="292929"/>
                </a:solidFill>
                <a:latin typeface="Abadi" panose="020B0604020202020204" pitchFamily="34" charset="0"/>
                <a:cs typeface="Microsoft Sans Serif"/>
              </a:rPr>
              <a:t>successful</a:t>
            </a:r>
            <a:r>
              <a:rPr sz="2200" spc="85"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landing</a:t>
            </a:r>
            <a:r>
              <a:rPr sz="2200" spc="65" dirty="0">
                <a:solidFill>
                  <a:srgbClr val="292929"/>
                </a:solidFill>
                <a:latin typeface="Abadi" panose="020B0604020202020204" pitchFamily="34" charset="0"/>
                <a:cs typeface="Microsoft Sans Serif"/>
              </a:rPr>
              <a:t> </a:t>
            </a:r>
            <a:r>
              <a:rPr sz="2200" spc="-90" dirty="0">
                <a:solidFill>
                  <a:srgbClr val="292929"/>
                </a:solidFill>
                <a:latin typeface="Abadi" panose="020B0604020202020204" pitchFamily="34" charset="0"/>
                <a:cs typeface="Microsoft Sans Serif"/>
              </a:rPr>
              <a:t>are</a:t>
            </a:r>
            <a:r>
              <a:rPr sz="2200" spc="95"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more</a:t>
            </a:r>
            <a:r>
              <a:rPr sz="2200" spc="85"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for</a:t>
            </a:r>
            <a:r>
              <a:rPr sz="2200" spc="80" dirty="0">
                <a:solidFill>
                  <a:srgbClr val="292929"/>
                </a:solidFill>
                <a:latin typeface="Abadi" panose="020B0604020202020204" pitchFamily="34" charset="0"/>
                <a:cs typeface="Microsoft Sans Serif"/>
              </a:rPr>
              <a:t> </a:t>
            </a:r>
            <a:r>
              <a:rPr sz="2200" spc="-175" dirty="0">
                <a:solidFill>
                  <a:srgbClr val="292929"/>
                </a:solidFill>
                <a:latin typeface="Abadi" panose="020B0604020202020204" pitchFamily="34" charset="0"/>
                <a:cs typeface="Microsoft Sans Serif"/>
              </a:rPr>
              <a:t>PO, </a:t>
            </a:r>
            <a:r>
              <a:rPr sz="2200" spc="-565" dirty="0">
                <a:solidFill>
                  <a:srgbClr val="292929"/>
                </a:solidFill>
                <a:latin typeface="Abadi" panose="020B0604020202020204" pitchFamily="34" charset="0"/>
                <a:cs typeface="Microsoft Sans Serif"/>
              </a:rPr>
              <a:t> </a:t>
            </a:r>
            <a:r>
              <a:rPr sz="2200" spc="-195" dirty="0">
                <a:solidFill>
                  <a:srgbClr val="292929"/>
                </a:solidFill>
                <a:latin typeface="Abadi" panose="020B0604020202020204" pitchFamily="34" charset="0"/>
                <a:cs typeface="Microsoft Sans Serif"/>
              </a:rPr>
              <a:t>LEO</a:t>
            </a:r>
            <a:r>
              <a:rPr sz="2200" spc="75" dirty="0">
                <a:solidFill>
                  <a:srgbClr val="292929"/>
                </a:solidFill>
                <a:latin typeface="Abadi" panose="020B0604020202020204" pitchFamily="34" charset="0"/>
                <a:cs typeface="Microsoft Sans Serif"/>
              </a:rPr>
              <a:t> </a:t>
            </a:r>
            <a:r>
              <a:rPr sz="2200" spc="-145" dirty="0">
                <a:solidFill>
                  <a:srgbClr val="292929"/>
                </a:solidFill>
                <a:latin typeface="Abadi" panose="020B0604020202020204" pitchFamily="34" charset="0"/>
                <a:cs typeface="Microsoft Sans Serif"/>
              </a:rPr>
              <a:t>a</a:t>
            </a:r>
            <a:r>
              <a:rPr sz="2200" spc="-25" dirty="0">
                <a:solidFill>
                  <a:srgbClr val="292929"/>
                </a:solidFill>
                <a:latin typeface="Abadi" panose="020B0604020202020204" pitchFamily="34" charset="0"/>
                <a:cs typeface="Microsoft Sans Serif"/>
              </a:rPr>
              <a:t>nd</a:t>
            </a:r>
            <a:r>
              <a:rPr sz="2200" spc="75" dirty="0">
                <a:solidFill>
                  <a:srgbClr val="292929"/>
                </a:solidFill>
                <a:latin typeface="Abadi" panose="020B0604020202020204" pitchFamily="34" charset="0"/>
                <a:cs typeface="Microsoft Sans Serif"/>
              </a:rPr>
              <a:t> </a:t>
            </a:r>
            <a:r>
              <a:rPr sz="2200" spc="-240" dirty="0">
                <a:solidFill>
                  <a:srgbClr val="292929"/>
                </a:solidFill>
                <a:latin typeface="Abadi" panose="020B0604020202020204" pitchFamily="34" charset="0"/>
                <a:cs typeface="Microsoft Sans Serif"/>
              </a:rPr>
              <a:t>ISS</a:t>
            </a:r>
            <a:r>
              <a:rPr sz="2200" spc="50"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orbits.</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C9F33F3-6181-76B1-7DED-5AFEE201DD59}"/>
              </a:ext>
            </a:extLst>
          </p:cNvPr>
          <p:cNvPicPr>
            <a:picLocks noChangeAspect="1"/>
          </p:cNvPicPr>
          <p:nvPr/>
        </p:nvPicPr>
        <p:blipFill rotWithShape="1">
          <a:blip r:embed="rId3"/>
          <a:srcRect l="2840" b="9207"/>
          <a:stretch/>
        </p:blipFill>
        <p:spPr>
          <a:xfrm>
            <a:off x="1611084" y="2291101"/>
            <a:ext cx="8098972" cy="4195869"/>
          </a:xfrm>
          <a:prstGeom prst="rect">
            <a:avLst/>
          </a:prstGeom>
        </p:spPr>
      </p:pic>
      <p:sp>
        <p:nvSpPr>
          <p:cNvPr id="7" name="object 3">
            <a:extLst>
              <a:ext uri="{FF2B5EF4-FFF2-40B4-BE49-F238E27FC236}">
                <a16:creationId xmlns:a16="http://schemas.microsoft.com/office/drawing/2014/main" id="{F29CF53C-FDA0-A5CB-3CBF-E921402B2E8D}"/>
              </a:ext>
            </a:extLst>
          </p:cNvPr>
          <p:cNvSpPr txBox="1"/>
          <p:nvPr/>
        </p:nvSpPr>
        <p:spPr>
          <a:xfrm>
            <a:off x="770011" y="1687694"/>
            <a:ext cx="10838457" cy="350864"/>
          </a:xfrm>
          <a:prstGeom prst="rect">
            <a:avLst/>
          </a:prstGeom>
        </p:spPr>
        <p:txBody>
          <a:bodyPr vert="horz" wrap="square" lIns="0" tIns="45719" rIns="0" bIns="0" rtlCol="0">
            <a:spAutoFit/>
          </a:bodyPr>
          <a:lstStyle/>
          <a:p>
            <a:pPr marL="354965" marR="5080" indent="-342900">
              <a:lnSpc>
                <a:spcPct val="90000"/>
              </a:lnSpc>
              <a:spcBef>
                <a:spcPts val="359"/>
              </a:spcBef>
              <a:buFont typeface="Arial" panose="020B0604020202020204" pitchFamily="34" charset="0"/>
              <a:buChar char="•"/>
              <a:tabLst>
                <a:tab pos="241300" algn="l"/>
                <a:tab pos="241935" algn="l"/>
              </a:tabLst>
            </a:pPr>
            <a:r>
              <a:rPr lang="en-IN" sz="2200" spc="-75" dirty="0">
                <a:latin typeface="Abadi" panose="020B0604020202020204" pitchFamily="34" charset="0"/>
                <a:cs typeface="Microsoft Sans Serif"/>
              </a:rPr>
              <a:t>As we can see the </a:t>
            </a:r>
            <a:r>
              <a:rPr sz="2200" spc="-130" dirty="0">
                <a:latin typeface="Abadi" panose="020B0604020202020204" pitchFamily="34" charset="0"/>
                <a:cs typeface="Microsoft Sans Serif"/>
              </a:rPr>
              <a:t>success</a:t>
            </a:r>
            <a:r>
              <a:rPr sz="2200" spc="-125" dirty="0">
                <a:latin typeface="Abadi" panose="020B0604020202020204" pitchFamily="34" charset="0"/>
                <a:cs typeface="Microsoft Sans Serif"/>
              </a:rPr>
              <a:t> </a:t>
            </a:r>
            <a:r>
              <a:rPr sz="2200" spc="-45" dirty="0">
                <a:latin typeface="Abadi" panose="020B0604020202020204" pitchFamily="34" charset="0"/>
                <a:cs typeface="Microsoft Sans Serif"/>
              </a:rPr>
              <a:t>rate </a:t>
            </a:r>
            <a:r>
              <a:rPr sz="2200" spc="-570" dirty="0">
                <a:latin typeface="Abadi" panose="020B0604020202020204" pitchFamily="34" charset="0"/>
                <a:cs typeface="Microsoft Sans Serif"/>
              </a:rPr>
              <a:t> </a:t>
            </a:r>
            <a:r>
              <a:rPr sz="2200" spc="-90" dirty="0">
                <a:latin typeface="Abadi" panose="020B0604020202020204" pitchFamily="34" charset="0"/>
                <a:cs typeface="Microsoft Sans Serif"/>
              </a:rPr>
              <a:t>since</a:t>
            </a:r>
            <a:r>
              <a:rPr sz="2200" spc="-85" dirty="0">
                <a:latin typeface="Abadi" panose="020B0604020202020204" pitchFamily="34" charset="0"/>
                <a:cs typeface="Microsoft Sans Serif"/>
              </a:rPr>
              <a:t> </a:t>
            </a:r>
            <a:r>
              <a:rPr sz="2200" spc="105" dirty="0">
                <a:latin typeface="Abadi" panose="020B0604020202020204" pitchFamily="34" charset="0"/>
                <a:cs typeface="Microsoft Sans Serif"/>
              </a:rPr>
              <a:t>2013 </a:t>
            </a:r>
            <a:r>
              <a:rPr sz="2200" spc="-10" dirty="0">
                <a:latin typeface="Abadi" panose="020B0604020202020204" pitchFamily="34" charset="0"/>
                <a:cs typeface="Microsoft Sans Serif"/>
              </a:rPr>
              <a:t>kept </a:t>
            </a:r>
            <a:r>
              <a:rPr sz="2200" spc="-35" dirty="0">
                <a:latin typeface="Abadi" panose="020B0604020202020204" pitchFamily="34" charset="0"/>
                <a:cs typeface="Microsoft Sans Serif"/>
              </a:rPr>
              <a:t>on </a:t>
            </a:r>
            <a:r>
              <a:rPr sz="2200" spc="-30" dirty="0">
                <a:latin typeface="Abadi" panose="020B0604020202020204" pitchFamily="34" charset="0"/>
                <a:cs typeface="Microsoft Sans Serif"/>
              </a:rPr>
              <a:t> </a:t>
            </a:r>
            <a:r>
              <a:rPr sz="2200" spc="-65" dirty="0">
                <a:latin typeface="Abadi" panose="020B0604020202020204" pitchFamily="34" charset="0"/>
                <a:cs typeface="Microsoft Sans Serif"/>
              </a:rPr>
              <a:t>increasing</a:t>
            </a:r>
            <a:r>
              <a:rPr sz="2200" spc="70" dirty="0">
                <a:latin typeface="Abadi" panose="020B0604020202020204" pitchFamily="34" charset="0"/>
                <a:cs typeface="Microsoft Sans Serif"/>
              </a:rPr>
              <a:t> </a:t>
            </a:r>
            <a:r>
              <a:rPr sz="2200" spc="35" dirty="0">
                <a:latin typeface="Abadi" panose="020B0604020202020204" pitchFamily="34" charset="0"/>
                <a:cs typeface="Microsoft Sans Serif"/>
              </a:rPr>
              <a:t>till</a:t>
            </a:r>
            <a:r>
              <a:rPr sz="2200" spc="75" dirty="0">
                <a:latin typeface="Abadi" panose="020B0604020202020204" pitchFamily="34" charset="0"/>
                <a:cs typeface="Microsoft Sans Serif"/>
              </a:rPr>
              <a:t> </a:t>
            </a:r>
            <a:r>
              <a:rPr sz="2200" spc="60" dirty="0">
                <a:latin typeface="Abadi" panose="020B0604020202020204" pitchFamily="34" charset="0"/>
                <a:cs typeface="Microsoft Sans Serif"/>
              </a:rPr>
              <a:t>2020.</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3">
            <a:extLst>
              <a:ext uri="{FF2B5EF4-FFF2-40B4-BE49-F238E27FC236}">
                <a16:creationId xmlns:a16="http://schemas.microsoft.com/office/drawing/2014/main" id="{78A40EAF-92B0-E86D-B4D2-6C89731486B5}"/>
              </a:ext>
            </a:extLst>
          </p:cNvPr>
          <p:cNvSpPr txBox="1"/>
          <p:nvPr/>
        </p:nvSpPr>
        <p:spPr>
          <a:xfrm>
            <a:off x="507316" y="1791058"/>
            <a:ext cx="11040989" cy="350864"/>
          </a:xfrm>
          <a:prstGeom prst="rect">
            <a:avLst/>
          </a:prstGeom>
        </p:spPr>
        <p:txBody>
          <a:bodyPr vert="horz" wrap="square" lIns="0" tIns="45719" rIns="0" bIns="0" rtlCol="0">
            <a:spAutoFit/>
          </a:bodyPr>
          <a:lstStyle/>
          <a:p>
            <a:pPr marL="241300" marR="5080" indent="-229235">
              <a:lnSpc>
                <a:spcPct val="90000"/>
              </a:lnSpc>
              <a:spcBef>
                <a:spcPts val="359"/>
              </a:spcBef>
              <a:buFont typeface="Arial MT"/>
              <a:buChar char="•"/>
              <a:tabLst>
                <a:tab pos="241300" algn="l"/>
                <a:tab pos="241935" algn="l"/>
              </a:tabLst>
            </a:pPr>
            <a:r>
              <a:rPr sz="2200" spc="-210" dirty="0">
                <a:latin typeface="Abadi" panose="020B0604020202020204" pitchFamily="34" charset="0"/>
                <a:cs typeface="Microsoft Sans Serif"/>
              </a:rPr>
              <a:t>We</a:t>
            </a:r>
            <a:r>
              <a:rPr sz="2200" spc="-204" dirty="0">
                <a:latin typeface="Abadi" panose="020B0604020202020204" pitchFamily="34" charset="0"/>
                <a:cs typeface="Microsoft Sans Serif"/>
              </a:rPr>
              <a:t> </a:t>
            </a:r>
            <a:r>
              <a:rPr sz="2200" spc="-80" dirty="0">
                <a:latin typeface="Abadi" panose="020B0604020202020204" pitchFamily="34" charset="0"/>
                <a:cs typeface="Microsoft Sans Serif"/>
              </a:rPr>
              <a:t>used </a:t>
            </a:r>
            <a:r>
              <a:rPr sz="2200" spc="-35" dirty="0">
                <a:latin typeface="Abadi" panose="020B0604020202020204" pitchFamily="34" charset="0"/>
                <a:cs typeface="Microsoft Sans Serif"/>
              </a:rPr>
              <a:t>the </a:t>
            </a:r>
            <a:r>
              <a:rPr sz="2200" spc="-85" dirty="0">
                <a:latin typeface="Abadi" panose="020B0604020202020204" pitchFamily="34" charset="0"/>
                <a:cs typeface="Microsoft Sans Serif"/>
              </a:rPr>
              <a:t>key</a:t>
            </a:r>
            <a:r>
              <a:rPr sz="2200" spc="-80" dirty="0">
                <a:latin typeface="Abadi" panose="020B0604020202020204" pitchFamily="34" charset="0"/>
                <a:cs typeface="Microsoft Sans Serif"/>
              </a:rPr>
              <a:t> </a:t>
            </a:r>
            <a:r>
              <a:rPr sz="2200" spc="-15" dirty="0">
                <a:latin typeface="Abadi" panose="020B0604020202020204" pitchFamily="34" charset="0"/>
                <a:cs typeface="Microsoft Sans Serif"/>
              </a:rPr>
              <a:t>word </a:t>
            </a:r>
            <a:r>
              <a:rPr sz="2200" spc="-10" dirty="0">
                <a:latin typeface="Abadi" panose="020B0604020202020204" pitchFamily="34" charset="0"/>
                <a:cs typeface="Microsoft Sans Serif"/>
              </a:rPr>
              <a:t> </a:t>
            </a:r>
            <a:r>
              <a:rPr sz="2200" b="1" spc="-95" dirty="0">
                <a:latin typeface="Abadi" panose="020B0604020202020204" pitchFamily="34" charset="0"/>
                <a:cs typeface="Arial"/>
              </a:rPr>
              <a:t>D</a:t>
            </a:r>
            <a:r>
              <a:rPr sz="2200" b="1" spc="-200" dirty="0">
                <a:latin typeface="Abadi" panose="020B0604020202020204" pitchFamily="34" charset="0"/>
                <a:cs typeface="Arial"/>
              </a:rPr>
              <a:t>IS</a:t>
            </a:r>
            <a:r>
              <a:rPr sz="2200" b="1" spc="-280" dirty="0">
                <a:latin typeface="Abadi" panose="020B0604020202020204" pitchFamily="34" charset="0"/>
                <a:cs typeface="Arial"/>
              </a:rPr>
              <a:t>T</a:t>
            </a:r>
            <a:r>
              <a:rPr sz="2200" b="1" spc="-125" dirty="0">
                <a:latin typeface="Abadi" panose="020B0604020202020204" pitchFamily="34" charset="0"/>
                <a:cs typeface="Arial"/>
              </a:rPr>
              <a:t>I</a:t>
            </a:r>
            <a:r>
              <a:rPr sz="2200" b="1" spc="-175" dirty="0">
                <a:latin typeface="Abadi" panose="020B0604020202020204" pitchFamily="34" charset="0"/>
                <a:cs typeface="Arial"/>
              </a:rPr>
              <a:t>N</a:t>
            </a:r>
            <a:r>
              <a:rPr sz="2200" b="1" spc="-330" dirty="0">
                <a:latin typeface="Abadi" panose="020B0604020202020204" pitchFamily="34" charset="0"/>
                <a:cs typeface="Arial"/>
              </a:rPr>
              <a:t>C</a:t>
            </a:r>
            <a:r>
              <a:rPr sz="2200" b="1" spc="-250" dirty="0">
                <a:latin typeface="Abadi" panose="020B0604020202020204" pitchFamily="34" charset="0"/>
                <a:cs typeface="Arial"/>
              </a:rPr>
              <a:t>T</a:t>
            </a:r>
            <a:r>
              <a:rPr sz="2200" b="1" spc="-5" dirty="0">
                <a:latin typeface="Abadi" panose="020B0604020202020204" pitchFamily="34" charset="0"/>
                <a:cs typeface="Arial"/>
              </a:rPr>
              <a:t> </a:t>
            </a:r>
            <a:r>
              <a:rPr sz="2200" spc="20" dirty="0">
                <a:latin typeface="Abadi" panose="020B0604020202020204" pitchFamily="34" charset="0"/>
                <a:cs typeface="Microsoft Sans Serif"/>
              </a:rPr>
              <a:t>t</a:t>
            </a:r>
            <a:r>
              <a:rPr sz="2200" spc="55" dirty="0">
                <a:latin typeface="Abadi" panose="020B0604020202020204" pitchFamily="34" charset="0"/>
                <a:cs typeface="Microsoft Sans Serif"/>
              </a:rPr>
              <a:t>o</a:t>
            </a:r>
            <a:r>
              <a:rPr sz="2200" spc="80" dirty="0">
                <a:latin typeface="Abadi" panose="020B0604020202020204" pitchFamily="34" charset="0"/>
                <a:cs typeface="Microsoft Sans Serif"/>
              </a:rPr>
              <a:t> </a:t>
            </a:r>
            <a:r>
              <a:rPr sz="2200" spc="-70" dirty="0">
                <a:latin typeface="Abadi" panose="020B0604020202020204" pitchFamily="34" charset="0"/>
                <a:cs typeface="Microsoft Sans Serif"/>
              </a:rPr>
              <a:t>show</a:t>
            </a:r>
            <a:r>
              <a:rPr sz="2200" spc="85" dirty="0">
                <a:latin typeface="Abadi" panose="020B0604020202020204" pitchFamily="34" charset="0"/>
                <a:cs typeface="Microsoft Sans Serif"/>
              </a:rPr>
              <a:t> </a:t>
            </a:r>
            <a:r>
              <a:rPr sz="2200" spc="-35" dirty="0">
                <a:latin typeface="Abadi" panose="020B0604020202020204" pitchFamily="34" charset="0"/>
                <a:cs typeface="Microsoft Sans Serif"/>
              </a:rPr>
              <a:t>only</a:t>
            </a:r>
            <a:r>
              <a:rPr sz="2200" spc="75" dirty="0">
                <a:latin typeface="Abadi" panose="020B0604020202020204" pitchFamily="34" charset="0"/>
                <a:cs typeface="Microsoft Sans Serif"/>
              </a:rPr>
              <a:t> </a:t>
            </a:r>
            <a:r>
              <a:rPr sz="2200" spc="-30" dirty="0">
                <a:latin typeface="Abadi" panose="020B0604020202020204" pitchFamily="34" charset="0"/>
                <a:cs typeface="Microsoft Sans Serif"/>
              </a:rPr>
              <a:t>uniq</a:t>
            </a:r>
            <a:r>
              <a:rPr sz="2200" spc="-45" dirty="0">
                <a:latin typeface="Abadi" panose="020B0604020202020204" pitchFamily="34" charset="0"/>
                <a:cs typeface="Microsoft Sans Serif"/>
              </a:rPr>
              <a:t>u</a:t>
            </a:r>
            <a:r>
              <a:rPr sz="2200" spc="-85" dirty="0">
                <a:latin typeface="Abadi" panose="020B0604020202020204" pitchFamily="34" charset="0"/>
                <a:cs typeface="Microsoft Sans Serif"/>
              </a:rPr>
              <a:t>e  </a:t>
            </a:r>
            <a:r>
              <a:rPr sz="2200" spc="-80" dirty="0">
                <a:latin typeface="Abadi" panose="020B0604020202020204" pitchFamily="34" charset="0"/>
                <a:cs typeface="Microsoft Sans Serif"/>
              </a:rPr>
              <a:t>launch</a:t>
            </a:r>
            <a:r>
              <a:rPr sz="2200" spc="40" dirty="0">
                <a:latin typeface="Abadi" panose="020B0604020202020204" pitchFamily="34" charset="0"/>
                <a:cs typeface="Microsoft Sans Serif"/>
              </a:rPr>
              <a:t> </a:t>
            </a:r>
            <a:r>
              <a:rPr sz="2200" spc="-55" dirty="0">
                <a:latin typeface="Abadi" panose="020B0604020202020204" pitchFamily="34" charset="0"/>
                <a:cs typeface="Microsoft Sans Serif"/>
              </a:rPr>
              <a:t>sites</a:t>
            </a:r>
            <a:r>
              <a:rPr sz="2200" spc="70" dirty="0">
                <a:latin typeface="Abadi" panose="020B0604020202020204" pitchFamily="34" charset="0"/>
                <a:cs typeface="Microsoft Sans Serif"/>
              </a:rPr>
              <a:t> </a:t>
            </a:r>
            <a:r>
              <a:rPr sz="2200" spc="-25" dirty="0">
                <a:latin typeface="Abadi" panose="020B0604020202020204" pitchFamily="34" charset="0"/>
                <a:cs typeface="Microsoft Sans Serif"/>
              </a:rPr>
              <a:t>from</a:t>
            </a:r>
            <a:r>
              <a:rPr sz="2200" spc="65" dirty="0">
                <a:latin typeface="Abadi" panose="020B0604020202020204" pitchFamily="34" charset="0"/>
                <a:cs typeface="Microsoft Sans Serif"/>
              </a:rPr>
              <a:t> </a:t>
            </a:r>
            <a:r>
              <a:rPr sz="2200" spc="-35" dirty="0">
                <a:latin typeface="Abadi" panose="020B0604020202020204" pitchFamily="34" charset="0"/>
                <a:cs typeface="Microsoft Sans Serif"/>
              </a:rPr>
              <a:t>the</a:t>
            </a:r>
            <a:r>
              <a:rPr sz="2200" spc="70" dirty="0">
                <a:latin typeface="Abadi" panose="020B0604020202020204" pitchFamily="34" charset="0"/>
                <a:cs typeface="Microsoft Sans Serif"/>
              </a:rPr>
              <a:t> </a:t>
            </a:r>
            <a:r>
              <a:rPr sz="2200" spc="-155" dirty="0">
                <a:latin typeface="Abadi" panose="020B0604020202020204" pitchFamily="34" charset="0"/>
                <a:cs typeface="Microsoft Sans Serif"/>
              </a:rPr>
              <a:t>SpaceX </a:t>
            </a:r>
            <a:r>
              <a:rPr sz="2200" spc="-150" dirty="0">
                <a:latin typeface="Abadi" panose="020B0604020202020204" pitchFamily="34" charset="0"/>
                <a:cs typeface="Microsoft Sans Serif"/>
              </a:rPr>
              <a:t> </a:t>
            </a:r>
            <a:r>
              <a:rPr sz="2200" spc="-60" dirty="0">
                <a:latin typeface="Abadi" panose="020B0604020202020204" pitchFamily="34" charset="0"/>
                <a:cs typeface="Microsoft Sans Serif"/>
              </a:rPr>
              <a:t>data.</a:t>
            </a:r>
            <a:endParaRPr sz="2200" dirty="0">
              <a:latin typeface="Abadi" panose="020B0604020202020204" pitchFamily="34" charset="0"/>
              <a:cs typeface="Microsoft Sans Serif"/>
            </a:endParaRPr>
          </a:p>
        </p:txBody>
      </p:sp>
      <p:pic>
        <p:nvPicPr>
          <p:cNvPr id="7" name="Picture 6">
            <a:extLst>
              <a:ext uri="{FF2B5EF4-FFF2-40B4-BE49-F238E27FC236}">
                <a16:creationId xmlns:a16="http://schemas.microsoft.com/office/drawing/2014/main" id="{59BB9F68-F14B-4B93-9807-5FE1299E2D7E}"/>
              </a:ext>
            </a:extLst>
          </p:cNvPr>
          <p:cNvPicPr>
            <a:picLocks noChangeAspect="1"/>
          </p:cNvPicPr>
          <p:nvPr/>
        </p:nvPicPr>
        <p:blipFill rotWithShape="1">
          <a:blip r:embed="rId3"/>
          <a:srcRect l="2256" r="810"/>
          <a:stretch/>
        </p:blipFill>
        <p:spPr>
          <a:xfrm>
            <a:off x="456894" y="2732314"/>
            <a:ext cx="10940144" cy="29096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E9EE90F-DE40-71E0-0CE8-3C16E55CFB11}"/>
              </a:ext>
            </a:extLst>
          </p:cNvPr>
          <p:cNvPicPr>
            <a:picLocks noChangeAspect="1"/>
          </p:cNvPicPr>
          <p:nvPr/>
        </p:nvPicPr>
        <p:blipFill>
          <a:blip r:embed="rId3"/>
          <a:stretch>
            <a:fillRect/>
          </a:stretch>
        </p:blipFill>
        <p:spPr>
          <a:xfrm>
            <a:off x="506245" y="2514601"/>
            <a:ext cx="11179509" cy="3135756"/>
          </a:xfrm>
          <a:prstGeom prst="rect">
            <a:avLst/>
          </a:prstGeom>
        </p:spPr>
      </p:pic>
      <p:sp>
        <p:nvSpPr>
          <p:cNvPr id="7" name="object 2">
            <a:extLst>
              <a:ext uri="{FF2B5EF4-FFF2-40B4-BE49-F238E27FC236}">
                <a16:creationId xmlns:a16="http://schemas.microsoft.com/office/drawing/2014/main" id="{710A2959-14D0-7983-D69F-918185680B04}"/>
              </a:ext>
            </a:extLst>
          </p:cNvPr>
          <p:cNvSpPr txBox="1"/>
          <p:nvPr/>
        </p:nvSpPr>
        <p:spPr>
          <a:xfrm>
            <a:off x="506245" y="1679741"/>
            <a:ext cx="11179509" cy="69596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spc="-210" dirty="0">
                <a:solidFill>
                  <a:srgbClr val="292929"/>
                </a:solidFill>
                <a:latin typeface="Abadi" panose="020B0604020202020204" pitchFamily="34" charset="0"/>
                <a:cs typeface="Microsoft Sans Serif"/>
              </a:rPr>
              <a:t>We</a:t>
            </a:r>
            <a:r>
              <a:rPr sz="2200" spc="85" dirty="0">
                <a:solidFill>
                  <a:srgbClr val="292929"/>
                </a:solidFill>
                <a:latin typeface="Abadi" panose="020B0604020202020204" pitchFamily="34" charset="0"/>
                <a:cs typeface="Microsoft Sans Serif"/>
              </a:rPr>
              <a:t> </a:t>
            </a:r>
            <a:r>
              <a:rPr sz="2200" spc="-80" dirty="0">
                <a:solidFill>
                  <a:srgbClr val="292929"/>
                </a:solidFill>
                <a:latin typeface="Abadi" panose="020B0604020202020204" pitchFamily="34" charset="0"/>
                <a:cs typeface="Microsoft Sans Serif"/>
              </a:rPr>
              <a:t>used</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75"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query</a:t>
            </a:r>
            <a:r>
              <a:rPr sz="2200" spc="95" dirty="0">
                <a:solidFill>
                  <a:srgbClr val="292929"/>
                </a:solidFill>
                <a:latin typeface="Abadi" panose="020B0604020202020204" pitchFamily="34" charset="0"/>
                <a:cs typeface="Microsoft Sans Serif"/>
              </a:rPr>
              <a:t> </a:t>
            </a:r>
            <a:r>
              <a:rPr sz="2200" spc="-75" dirty="0">
                <a:solidFill>
                  <a:srgbClr val="292929"/>
                </a:solidFill>
                <a:latin typeface="Abadi" panose="020B0604020202020204" pitchFamily="34" charset="0"/>
                <a:cs typeface="Microsoft Sans Serif"/>
              </a:rPr>
              <a:t>above</a:t>
            </a:r>
            <a:r>
              <a:rPr sz="2200" spc="90"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to</a:t>
            </a:r>
            <a:r>
              <a:rPr sz="2200" spc="75"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display</a:t>
            </a:r>
            <a:r>
              <a:rPr sz="2200" spc="80" dirty="0">
                <a:solidFill>
                  <a:srgbClr val="292929"/>
                </a:solidFill>
                <a:latin typeface="Abadi" panose="020B0604020202020204" pitchFamily="34" charset="0"/>
                <a:cs typeface="Microsoft Sans Serif"/>
              </a:rPr>
              <a:t> </a:t>
            </a:r>
            <a:r>
              <a:rPr sz="2200" spc="100" dirty="0">
                <a:solidFill>
                  <a:srgbClr val="292929"/>
                </a:solidFill>
                <a:latin typeface="Abadi" panose="020B0604020202020204" pitchFamily="34" charset="0"/>
                <a:cs typeface="Microsoft Sans Serif"/>
              </a:rPr>
              <a:t>5</a:t>
            </a:r>
            <a:r>
              <a:rPr sz="2200" spc="70"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records</a:t>
            </a:r>
            <a:r>
              <a:rPr sz="2200" spc="95" dirty="0">
                <a:solidFill>
                  <a:srgbClr val="292929"/>
                </a:solidFill>
                <a:latin typeface="Abadi" panose="020B0604020202020204" pitchFamily="34" charset="0"/>
                <a:cs typeface="Microsoft Sans Serif"/>
              </a:rPr>
              <a:t> </a:t>
            </a:r>
            <a:r>
              <a:rPr sz="2200" spc="-75" dirty="0">
                <a:solidFill>
                  <a:srgbClr val="292929"/>
                </a:solidFill>
                <a:latin typeface="Abadi" panose="020B0604020202020204" pitchFamily="34" charset="0"/>
                <a:cs typeface="Microsoft Sans Serif"/>
              </a:rPr>
              <a:t>where</a:t>
            </a:r>
            <a:r>
              <a:rPr sz="2200" spc="80" dirty="0">
                <a:solidFill>
                  <a:srgbClr val="292929"/>
                </a:solidFill>
                <a:latin typeface="Abadi" panose="020B0604020202020204" pitchFamily="34" charset="0"/>
                <a:cs typeface="Microsoft Sans Serif"/>
              </a:rPr>
              <a:t> </a:t>
            </a:r>
            <a:r>
              <a:rPr sz="2200" spc="-75" dirty="0">
                <a:solidFill>
                  <a:srgbClr val="292929"/>
                </a:solidFill>
                <a:latin typeface="Abadi" panose="020B0604020202020204" pitchFamily="34" charset="0"/>
                <a:cs typeface="Microsoft Sans Serif"/>
              </a:rPr>
              <a:t>launch</a:t>
            </a:r>
            <a:r>
              <a:rPr sz="2200" spc="55"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sites</a:t>
            </a:r>
            <a:r>
              <a:rPr sz="2200" spc="90"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begin</a:t>
            </a:r>
            <a:r>
              <a:rPr sz="2200" spc="7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with</a:t>
            </a:r>
            <a:endParaRPr sz="2200" dirty="0">
              <a:latin typeface="Abadi" panose="020B0604020202020204" pitchFamily="34" charset="0"/>
              <a:cs typeface="Microsoft Sans Serif"/>
            </a:endParaRPr>
          </a:p>
          <a:p>
            <a:pPr marL="241300">
              <a:lnSpc>
                <a:spcPct val="100000"/>
              </a:lnSpc>
            </a:pPr>
            <a:r>
              <a:rPr lang="en-IN" sz="2200" spc="-145" dirty="0">
                <a:solidFill>
                  <a:srgbClr val="292929"/>
                </a:solidFill>
                <a:latin typeface="Abadi" panose="020B0604020202020204" pitchFamily="34" charset="0"/>
                <a:cs typeface="Microsoft Sans Serif"/>
              </a:rPr>
              <a:t>'</a:t>
            </a:r>
            <a:r>
              <a:rPr sz="2200" spc="-145" dirty="0">
                <a:solidFill>
                  <a:srgbClr val="292929"/>
                </a:solidFill>
                <a:latin typeface="Abadi" panose="020B0604020202020204" pitchFamily="34" charset="0"/>
                <a:cs typeface="Microsoft Sans Serif"/>
              </a:rPr>
              <a:t>CCA</a:t>
            </a:r>
            <a:r>
              <a:rPr lang="en-IN" sz="2200" spc="-145" dirty="0">
                <a:solidFill>
                  <a:srgbClr val="292929"/>
                </a:solidFill>
                <a:latin typeface="Abadi" panose="020B0604020202020204" pitchFamily="34" charset="0"/>
                <a:cs typeface="Microsoft Sans Serif"/>
              </a:rPr>
              <a:t>'</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2">
            <a:extLst>
              <a:ext uri="{FF2B5EF4-FFF2-40B4-BE49-F238E27FC236}">
                <a16:creationId xmlns:a16="http://schemas.microsoft.com/office/drawing/2014/main" id="{3B90C953-509E-ED09-965A-A979D6B9270C}"/>
              </a:ext>
            </a:extLst>
          </p:cNvPr>
          <p:cNvSpPr txBox="1"/>
          <p:nvPr/>
        </p:nvSpPr>
        <p:spPr>
          <a:xfrm>
            <a:off x="770011" y="1859383"/>
            <a:ext cx="10515599" cy="350737"/>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200" spc="-210" dirty="0">
                <a:solidFill>
                  <a:srgbClr val="292929"/>
                </a:solidFill>
                <a:latin typeface="Abadi" panose="020B0604020202020204" pitchFamily="34" charset="0"/>
                <a:cs typeface="Microsoft Sans Serif"/>
              </a:rPr>
              <a:t>We</a:t>
            </a:r>
            <a:r>
              <a:rPr sz="2200" spc="90"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calculated</a:t>
            </a:r>
            <a:r>
              <a:rPr sz="2200" spc="7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5"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total</a:t>
            </a:r>
            <a:r>
              <a:rPr sz="2200" spc="90"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payload</a:t>
            </a:r>
            <a:r>
              <a:rPr sz="2200" spc="75"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carried</a:t>
            </a:r>
            <a:r>
              <a:rPr sz="2200" spc="90"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by</a:t>
            </a:r>
            <a:r>
              <a:rPr sz="2200" spc="95"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boosters</a:t>
            </a:r>
            <a:r>
              <a:rPr sz="2200" spc="90"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from</a:t>
            </a:r>
            <a:r>
              <a:rPr sz="2200" spc="85" dirty="0">
                <a:solidFill>
                  <a:srgbClr val="292929"/>
                </a:solidFill>
                <a:latin typeface="Abadi" panose="020B0604020202020204" pitchFamily="34" charset="0"/>
                <a:cs typeface="Microsoft Sans Serif"/>
              </a:rPr>
              <a:t> </a:t>
            </a:r>
            <a:r>
              <a:rPr sz="2200" spc="-165" dirty="0">
                <a:solidFill>
                  <a:srgbClr val="292929"/>
                </a:solidFill>
                <a:latin typeface="Abadi" panose="020B0604020202020204" pitchFamily="34" charset="0"/>
                <a:cs typeface="Microsoft Sans Serif"/>
              </a:rPr>
              <a:t>NASA</a:t>
            </a:r>
            <a:r>
              <a:rPr sz="2200" spc="80" dirty="0">
                <a:solidFill>
                  <a:srgbClr val="292929"/>
                </a:solidFill>
                <a:latin typeface="Abadi" panose="020B0604020202020204" pitchFamily="34" charset="0"/>
                <a:cs typeface="Microsoft Sans Serif"/>
              </a:rPr>
              <a:t> </a:t>
            </a:r>
            <a:r>
              <a:rPr lang="en-IN" sz="2200" spc="-150" dirty="0">
                <a:solidFill>
                  <a:srgbClr val="292929"/>
                </a:solidFill>
                <a:latin typeface="Abadi" panose="020B0604020202020204" pitchFamily="34" charset="0"/>
                <a:cs typeface="Microsoft Sans Serif"/>
              </a:rPr>
              <a:t>and the value is 45596. </a:t>
            </a:r>
            <a:endParaRPr sz="2200" dirty="0">
              <a:latin typeface="Abadi" panose="020B0604020202020204" pitchFamily="34" charset="0"/>
              <a:cs typeface="Microsoft Sans Serif"/>
            </a:endParaRPr>
          </a:p>
        </p:txBody>
      </p:sp>
      <p:pic>
        <p:nvPicPr>
          <p:cNvPr id="7" name="Picture 6">
            <a:extLst>
              <a:ext uri="{FF2B5EF4-FFF2-40B4-BE49-F238E27FC236}">
                <a16:creationId xmlns:a16="http://schemas.microsoft.com/office/drawing/2014/main" id="{FA4EC159-559B-2166-8AD9-CD514781CFF4}"/>
              </a:ext>
            </a:extLst>
          </p:cNvPr>
          <p:cNvPicPr>
            <a:picLocks noChangeAspect="1"/>
          </p:cNvPicPr>
          <p:nvPr/>
        </p:nvPicPr>
        <p:blipFill rotWithShape="1">
          <a:blip r:embed="rId3"/>
          <a:srcRect l="1590" r="750"/>
          <a:stretch/>
        </p:blipFill>
        <p:spPr>
          <a:xfrm>
            <a:off x="770011" y="2764971"/>
            <a:ext cx="10932132" cy="251459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8C07CDA-35A8-FAF9-A68C-9E6CF30EECFB}"/>
              </a:ext>
            </a:extLst>
          </p:cNvPr>
          <p:cNvPicPr>
            <a:picLocks noChangeAspect="1"/>
          </p:cNvPicPr>
          <p:nvPr/>
        </p:nvPicPr>
        <p:blipFill>
          <a:blip r:embed="rId3"/>
          <a:stretch>
            <a:fillRect/>
          </a:stretch>
        </p:blipFill>
        <p:spPr>
          <a:xfrm>
            <a:off x="529107" y="2511466"/>
            <a:ext cx="11133785" cy="2221848"/>
          </a:xfrm>
          <a:prstGeom prst="rect">
            <a:avLst/>
          </a:prstGeom>
        </p:spPr>
      </p:pic>
      <p:sp>
        <p:nvSpPr>
          <p:cNvPr id="7" name="object 3">
            <a:extLst>
              <a:ext uri="{FF2B5EF4-FFF2-40B4-BE49-F238E27FC236}">
                <a16:creationId xmlns:a16="http://schemas.microsoft.com/office/drawing/2014/main" id="{4DEB39E0-B387-02D1-F375-67E0DE8E0A22}"/>
              </a:ext>
            </a:extLst>
          </p:cNvPr>
          <p:cNvSpPr txBox="1"/>
          <p:nvPr/>
        </p:nvSpPr>
        <p:spPr>
          <a:xfrm>
            <a:off x="628382" y="1794468"/>
            <a:ext cx="10935233" cy="330219"/>
          </a:xfrm>
          <a:prstGeom prst="rect">
            <a:avLst/>
          </a:prstGeom>
        </p:spPr>
        <p:txBody>
          <a:bodyPr vert="horz" wrap="square" lIns="0" tIns="47625" rIns="0" bIns="0" rtlCol="0">
            <a:spAutoFit/>
          </a:bodyPr>
          <a:lstStyle/>
          <a:p>
            <a:pPr marL="241300" marR="5080" indent="-228600">
              <a:lnSpc>
                <a:spcPts val="2160"/>
              </a:lnSpc>
              <a:spcBef>
                <a:spcPts val="375"/>
              </a:spcBef>
              <a:buFont typeface="Arial MT"/>
              <a:buChar char="•"/>
              <a:tabLst>
                <a:tab pos="240665" algn="l"/>
                <a:tab pos="241300" algn="l"/>
              </a:tabLst>
            </a:pPr>
            <a:r>
              <a:rPr sz="2000" spc="-185" dirty="0">
                <a:latin typeface="Abadi" panose="020B0604020202020204" pitchFamily="34" charset="0"/>
                <a:cs typeface="Microsoft Sans Serif"/>
              </a:rPr>
              <a:t>We</a:t>
            </a:r>
            <a:r>
              <a:rPr sz="2000" spc="60" dirty="0">
                <a:latin typeface="Abadi" panose="020B0604020202020204" pitchFamily="34" charset="0"/>
                <a:cs typeface="Microsoft Sans Serif"/>
              </a:rPr>
              <a:t> </a:t>
            </a:r>
            <a:r>
              <a:rPr sz="2000" spc="-55" dirty="0">
                <a:latin typeface="Abadi" panose="020B0604020202020204" pitchFamily="34" charset="0"/>
                <a:cs typeface="Microsoft Sans Serif"/>
              </a:rPr>
              <a:t>calculated</a:t>
            </a:r>
            <a:r>
              <a:rPr sz="2000" spc="20" dirty="0">
                <a:latin typeface="Abadi" panose="020B0604020202020204" pitchFamily="34" charset="0"/>
                <a:cs typeface="Microsoft Sans Serif"/>
              </a:rPr>
              <a:t> </a:t>
            </a:r>
            <a:r>
              <a:rPr sz="2000" spc="-30" dirty="0">
                <a:latin typeface="Abadi" panose="020B0604020202020204" pitchFamily="34" charset="0"/>
                <a:cs typeface="Microsoft Sans Serif"/>
              </a:rPr>
              <a:t>the</a:t>
            </a:r>
            <a:r>
              <a:rPr sz="2000" spc="55" dirty="0">
                <a:latin typeface="Abadi" panose="020B0604020202020204" pitchFamily="34" charset="0"/>
                <a:cs typeface="Microsoft Sans Serif"/>
              </a:rPr>
              <a:t> </a:t>
            </a:r>
            <a:r>
              <a:rPr sz="2000" spc="-80" dirty="0">
                <a:latin typeface="Abadi" panose="020B0604020202020204" pitchFamily="34" charset="0"/>
                <a:cs typeface="Microsoft Sans Serif"/>
              </a:rPr>
              <a:t>average </a:t>
            </a:r>
            <a:r>
              <a:rPr sz="2000" spc="-75" dirty="0">
                <a:latin typeface="Abadi" panose="020B0604020202020204" pitchFamily="34" charset="0"/>
                <a:cs typeface="Microsoft Sans Serif"/>
              </a:rPr>
              <a:t> </a:t>
            </a:r>
            <a:r>
              <a:rPr sz="2000" spc="-45" dirty="0">
                <a:latin typeface="Abadi" panose="020B0604020202020204" pitchFamily="34" charset="0"/>
                <a:cs typeface="Microsoft Sans Serif"/>
              </a:rPr>
              <a:t>payload </a:t>
            </a:r>
            <a:r>
              <a:rPr sz="2000" spc="-120" dirty="0">
                <a:latin typeface="Abadi" panose="020B0604020202020204" pitchFamily="34" charset="0"/>
                <a:cs typeface="Microsoft Sans Serif"/>
              </a:rPr>
              <a:t>mass</a:t>
            </a:r>
            <a:r>
              <a:rPr sz="2000" spc="-114" dirty="0">
                <a:latin typeface="Abadi" panose="020B0604020202020204" pitchFamily="34" charset="0"/>
                <a:cs typeface="Microsoft Sans Serif"/>
              </a:rPr>
              <a:t> </a:t>
            </a:r>
            <a:r>
              <a:rPr sz="2000" spc="-45" dirty="0">
                <a:latin typeface="Abadi" panose="020B0604020202020204" pitchFamily="34" charset="0"/>
                <a:cs typeface="Microsoft Sans Serif"/>
              </a:rPr>
              <a:t>carried </a:t>
            </a:r>
            <a:r>
              <a:rPr sz="2000" spc="-35" dirty="0">
                <a:latin typeface="Abadi" panose="020B0604020202020204" pitchFamily="34" charset="0"/>
                <a:cs typeface="Microsoft Sans Serif"/>
              </a:rPr>
              <a:t>by </a:t>
            </a:r>
            <a:r>
              <a:rPr sz="2000" spc="-20" dirty="0">
                <a:latin typeface="Abadi" panose="020B0604020202020204" pitchFamily="34" charset="0"/>
                <a:cs typeface="Microsoft Sans Serif"/>
              </a:rPr>
              <a:t>booster</a:t>
            </a:r>
            <a:r>
              <a:rPr sz="2000" spc="35" dirty="0">
                <a:latin typeface="Abadi" panose="020B0604020202020204" pitchFamily="34" charset="0"/>
                <a:cs typeface="Microsoft Sans Serif"/>
              </a:rPr>
              <a:t> </a:t>
            </a:r>
            <a:r>
              <a:rPr sz="2000" spc="-50" dirty="0">
                <a:latin typeface="Abadi" panose="020B0604020202020204" pitchFamily="34" charset="0"/>
                <a:cs typeface="Microsoft Sans Serif"/>
              </a:rPr>
              <a:t>version</a:t>
            </a:r>
            <a:r>
              <a:rPr sz="2000" spc="30" dirty="0">
                <a:latin typeface="Abadi" panose="020B0604020202020204" pitchFamily="34" charset="0"/>
                <a:cs typeface="Microsoft Sans Serif"/>
              </a:rPr>
              <a:t> </a:t>
            </a:r>
            <a:r>
              <a:rPr sz="2000" spc="-30" dirty="0">
                <a:latin typeface="Abadi" panose="020B0604020202020204" pitchFamily="34" charset="0"/>
                <a:cs typeface="Microsoft Sans Serif"/>
              </a:rPr>
              <a:t>F9</a:t>
            </a:r>
            <a:r>
              <a:rPr sz="2000" spc="65" dirty="0">
                <a:latin typeface="Abadi" panose="020B0604020202020204" pitchFamily="34" charset="0"/>
                <a:cs typeface="Microsoft Sans Serif"/>
              </a:rPr>
              <a:t> </a:t>
            </a:r>
            <a:r>
              <a:rPr sz="2000" spc="5" dirty="0">
                <a:latin typeface="Abadi" panose="020B0604020202020204" pitchFamily="34" charset="0"/>
                <a:cs typeface="Microsoft Sans Serif"/>
              </a:rPr>
              <a:t>v1.1</a:t>
            </a:r>
            <a:r>
              <a:rPr sz="2000" spc="65" dirty="0">
                <a:latin typeface="Abadi" panose="020B0604020202020204" pitchFamily="34" charset="0"/>
                <a:cs typeface="Microsoft Sans Serif"/>
              </a:rPr>
              <a:t> </a:t>
            </a:r>
            <a:r>
              <a:rPr sz="2000" spc="-135" dirty="0">
                <a:latin typeface="Abadi" panose="020B0604020202020204" pitchFamily="34" charset="0"/>
                <a:cs typeface="Microsoft Sans Serif"/>
              </a:rPr>
              <a:t>as </a:t>
            </a:r>
            <a:r>
              <a:rPr sz="2000" spc="-515" dirty="0">
                <a:latin typeface="Abadi" panose="020B0604020202020204" pitchFamily="34" charset="0"/>
                <a:cs typeface="Microsoft Sans Serif"/>
              </a:rPr>
              <a:t> </a:t>
            </a:r>
            <a:r>
              <a:rPr sz="2000" spc="65" dirty="0">
                <a:latin typeface="Abadi" panose="020B0604020202020204" pitchFamily="34" charset="0"/>
                <a:cs typeface="Microsoft Sans Serif"/>
              </a:rPr>
              <a:t>2928.4</a:t>
            </a:r>
            <a:endParaRPr sz="2000" dirty="0">
              <a:latin typeface="Abadi" panose="020B0604020202020204" pitchFamily="34" charset="0"/>
              <a:cs typeface="Microsoft Sans Serif"/>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8D09343-E175-CDDF-1EEF-D3F6F1F06AAE}"/>
              </a:ext>
            </a:extLst>
          </p:cNvPr>
          <p:cNvPicPr>
            <a:picLocks noChangeAspect="1"/>
          </p:cNvPicPr>
          <p:nvPr/>
        </p:nvPicPr>
        <p:blipFill rotWithShape="1">
          <a:blip r:embed="rId3"/>
          <a:srcRect l="1773" r="862"/>
          <a:stretch/>
        </p:blipFill>
        <p:spPr>
          <a:xfrm>
            <a:off x="549728" y="2612571"/>
            <a:ext cx="11092543" cy="2400941"/>
          </a:xfrm>
          <a:prstGeom prst="rect">
            <a:avLst/>
          </a:prstGeom>
        </p:spPr>
      </p:pic>
      <p:sp>
        <p:nvSpPr>
          <p:cNvPr id="7" name="object 3">
            <a:extLst>
              <a:ext uri="{FF2B5EF4-FFF2-40B4-BE49-F238E27FC236}">
                <a16:creationId xmlns:a16="http://schemas.microsoft.com/office/drawing/2014/main" id="{830F52CE-4E28-9870-95CC-8A3C9E1594A3}"/>
              </a:ext>
            </a:extLst>
          </p:cNvPr>
          <p:cNvSpPr txBox="1"/>
          <p:nvPr/>
        </p:nvSpPr>
        <p:spPr>
          <a:xfrm>
            <a:off x="563225" y="1918718"/>
            <a:ext cx="10929171" cy="287899"/>
          </a:xfrm>
          <a:prstGeom prst="rect">
            <a:avLst/>
          </a:prstGeom>
        </p:spPr>
        <p:txBody>
          <a:bodyPr vert="horz" wrap="square" lIns="0" tIns="43815" rIns="0" bIns="0" rtlCol="0">
            <a:spAutoFit/>
          </a:bodyPr>
          <a:lstStyle/>
          <a:p>
            <a:pPr marL="266700" marR="30480" indent="-229235">
              <a:lnSpc>
                <a:spcPts val="1939"/>
              </a:lnSpc>
              <a:spcBef>
                <a:spcPts val="345"/>
              </a:spcBef>
              <a:buFont typeface="Arial MT"/>
              <a:buChar char="•"/>
              <a:tabLst>
                <a:tab pos="266700" algn="l"/>
                <a:tab pos="267335" algn="l"/>
              </a:tabLst>
            </a:pPr>
            <a:r>
              <a:rPr sz="1800" spc="-170" dirty="0">
                <a:latin typeface="Microsoft Sans Serif"/>
                <a:cs typeface="Microsoft Sans Serif"/>
              </a:rPr>
              <a:t>We</a:t>
            </a:r>
            <a:r>
              <a:rPr sz="1800" spc="55" dirty="0">
                <a:latin typeface="Microsoft Sans Serif"/>
                <a:cs typeface="Microsoft Sans Serif"/>
              </a:rPr>
              <a:t> </a:t>
            </a:r>
            <a:r>
              <a:rPr sz="1800" spc="-45" dirty="0">
                <a:latin typeface="Microsoft Sans Serif"/>
                <a:cs typeface="Microsoft Sans Serif"/>
              </a:rPr>
              <a:t>observed</a:t>
            </a:r>
            <a:r>
              <a:rPr sz="1800" spc="50" dirty="0">
                <a:latin typeface="Microsoft Sans Serif"/>
                <a:cs typeface="Microsoft Sans Serif"/>
              </a:rPr>
              <a:t> </a:t>
            </a:r>
            <a:r>
              <a:rPr sz="1800" spc="-5" dirty="0">
                <a:latin typeface="Microsoft Sans Serif"/>
                <a:cs typeface="Microsoft Sans Serif"/>
              </a:rPr>
              <a:t>that</a:t>
            </a:r>
            <a:r>
              <a:rPr sz="1800" spc="60" dirty="0">
                <a:latin typeface="Microsoft Sans Serif"/>
                <a:cs typeface="Microsoft Sans Serif"/>
              </a:rPr>
              <a:t> </a:t>
            </a:r>
            <a:r>
              <a:rPr sz="1800" spc="-25" dirty="0">
                <a:latin typeface="Microsoft Sans Serif"/>
                <a:cs typeface="Microsoft Sans Serif"/>
              </a:rPr>
              <a:t>the</a:t>
            </a:r>
            <a:r>
              <a:rPr sz="1800" spc="60" dirty="0">
                <a:latin typeface="Microsoft Sans Serif"/>
                <a:cs typeface="Microsoft Sans Serif"/>
              </a:rPr>
              <a:t> </a:t>
            </a:r>
            <a:r>
              <a:rPr sz="1800" spc="-50" dirty="0">
                <a:latin typeface="Microsoft Sans Serif"/>
                <a:cs typeface="Microsoft Sans Serif"/>
              </a:rPr>
              <a:t>dates</a:t>
            </a:r>
            <a:r>
              <a:rPr sz="1800" spc="65" dirty="0">
                <a:latin typeface="Microsoft Sans Serif"/>
                <a:cs typeface="Microsoft Sans Serif"/>
              </a:rPr>
              <a:t> </a:t>
            </a:r>
            <a:r>
              <a:rPr sz="1800" spc="-5" dirty="0">
                <a:latin typeface="Microsoft Sans Serif"/>
                <a:cs typeface="Microsoft Sans Serif"/>
              </a:rPr>
              <a:t>of</a:t>
            </a:r>
            <a:r>
              <a:rPr sz="1800" spc="25" dirty="0">
                <a:latin typeface="Microsoft Sans Serif"/>
                <a:cs typeface="Microsoft Sans Serif"/>
              </a:rPr>
              <a:t> </a:t>
            </a:r>
            <a:r>
              <a:rPr sz="1800" spc="-25" dirty="0">
                <a:latin typeface="Microsoft Sans Serif"/>
                <a:cs typeface="Microsoft Sans Serif"/>
              </a:rPr>
              <a:t>the </a:t>
            </a:r>
            <a:r>
              <a:rPr sz="1800" spc="-20" dirty="0">
                <a:latin typeface="Microsoft Sans Serif"/>
                <a:cs typeface="Microsoft Sans Serif"/>
              </a:rPr>
              <a:t> </a:t>
            </a:r>
            <a:r>
              <a:rPr sz="1800" dirty="0">
                <a:latin typeface="Microsoft Sans Serif"/>
                <a:cs typeface="Microsoft Sans Serif"/>
              </a:rPr>
              <a:t>first</a:t>
            </a:r>
            <a:r>
              <a:rPr sz="1800" spc="65" dirty="0">
                <a:latin typeface="Microsoft Sans Serif"/>
                <a:cs typeface="Microsoft Sans Serif"/>
              </a:rPr>
              <a:t> </a:t>
            </a:r>
            <a:r>
              <a:rPr sz="1800" spc="-75" dirty="0">
                <a:latin typeface="Microsoft Sans Serif"/>
                <a:cs typeface="Microsoft Sans Serif"/>
              </a:rPr>
              <a:t>successful</a:t>
            </a:r>
            <a:r>
              <a:rPr sz="1800" spc="30" dirty="0">
                <a:latin typeface="Microsoft Sans Serif"/>
                <a:cs typeface="Microsoft Sans Serif"/>
              </a:rPr>
              <a:t> </a:t>
            </a:r>
            <a:r>
              <a:rPr sz="1800" spc="-25" dirty="0">
                <a:latin typeface="Microsoft Sans Serif"/>
                <a:cs typeface="Microsoft Sans Serif"/>
              </a:rPr>
              <a:t>landing</a:t>
            </a:r>
            <a:r>
              <a:rPr sz="1800" spc="60" dirty="0">
                <a:latin typeface="Microsoft Sans Serif"/>
                <a:cs typeface="Microsoft Sans Serif"/>
              </a:rPr>
              <a:t> </a:t>
            </a:r>
            <a:r>
              <a:rPr sz="1800" spc="-45" dirty="0">
                <a:latin typeface="Microsoft Sans Serif"/>
                <a:cs typeface="Microsoft Sans Serif"/>
              </a:rPr>
              <a:t>outcome</a:t>
            </a:r>
            <a:r>
              <a:rPr sz="1800" spc="40" dirty="0">
                <a:latin typeface="Microsoft Sans Serif"/>
                <a:cs typeface="Microsoft Sans Serif"/>
              </a:rPr>
              <a:t> </a:t>
            </a:r>
            <a:r>
              <a:rPr sz="1800" spc="-30" dirty="0">
                <a:latin typeface="Microsoft Sans Serif"/>
                <a:cs typeface="Microsoft Sans Serif"/>
              </a:rPr>
              <a:t>on </a:t>
            </a:r>
            <a:r>
              <a:rPr sz="1800" spc="-465" dirty="0">
                <a:latin typeface="Microsoft Sans Serif"/>
                <a:cs typeface="Microsoft Sans Serif"/>
              </a:rPr>
              <a:t> </a:t>
            </a:r>
            <a:r>
              <a:rPr sz="1800" spc="-10" dirty="0">
                <a:latin typeface="Microsoft Sans Serif"/>
                <a:cs typeface="Microsoft Sans Serif"/>
              </a:rPr>
              <a:t>ground </a:t>
            </a:r>
            <a:r>
              <a:rPr sz="1800" spc="-35" dirty="0">
                <a:latin typeface="Microsoft Sans Serif"/>
                <a:cs typeface="Microsoft Sans Serif"/>
              </a:rPr>
              <a:t>pad </a:t>
            </a:r>
            <a:r>
              <a:rPr sz="1800" spc="-95" dirty="0">
                <a:latin typeface="Microsoft Sans Serif"/>
                <a:cs typeface="Microsoft Sans Serif"/>
              </a:rPr>
              <a:t>was</a:t>
            </a:r>
            <a:r>
              <a:rPr sz="1800" spc="-90" dirty="0">
                <a:latin typeface="Microsoft Sans Serif"/>
                <a:cs typeface="Microsoft Sans Serif"/>
              </a:rPr>
              <a:t> </a:t>
            </a:r>
            <a:r>
              <a:rPr lang="en-IN" spc="40" dirty="0">
                <a:latin typeface="Microsoft Sans Serif"/>
                <a:cs typeface="Microsoft Sans Serif"/>
              </a:rPr>
              <a:t>01</a:t>
            </a:r>
            <a:r>
              <a:rPr lang="en-IN" spc="60" baseline="25462" dirty="0">
                <a:latin typeface="Microsoft Sans Serif"/>
                <a:cs typeface="Microsoft Sans Serif"/>
              </a:rPr>
              <a:t>st</a:t>
            </a:r>
            <a:r>
              <a:rPr sz="1800" spc="-70" dirty="0">
                <a:latin typeface="Microsoft Sans Serif"/>
                <a:cs typeface="Microsoft Sans Serif"/>
              </a:rPr>
              <a:t> </a:t>
            </a:r>
            <a:r>
              <a:rPr lang="en-IN" sz="1800" spc="-70" dirty="0">
                <a:latin typeface="Microsoft Sans Serif"/>
                <a:cs typeface="Microsoft Sans Serif"/>
              </a:rPr>
              <a:t>May</a:t>
            </a:r>
            <a:r>
              <a:rPr sz="1800" spc="-65" dirty="0">
                <a:latin typeface="Microsoft Sans Serif"/>
                <a:cs typeface="Microsoft Sans Serif"/>
              </a:rPr>
              <a:t> </a:t>
            </a:r>
            <a:r>
              <a:rPr sz="1800" spc="85" dirty="0">
                <a:latin typeface="Microsoft Sans Serif"/>
                <a:cs typeface="Microsoft Sans Serif"/>
              </a:rPr>
              <a:t>201</a:t>
            </a:r>
            <a:r>
              <a:rPr lang="en-IN" sz="1800" spc="85" dirty="0">
                <a:latin typeface="Microsoft Sans Serif"/>
                <a:cs typeface="Microsoft Sans Serif"/>
              </a:rPr>
              <a:t>7</a:t>
            </a:r>
            <a:endParaRPr sz="1800" dirty="0">
              <a:latin typeface="Microsoft Sans Serif"/>
              <a:cs typeface="Microsoft Sans Serif"/>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6">
            <a:extLst>
              <a:ext uri="{FF2B5EF4-FFF2-40B4-BE49-F238E27FC236}">
                <a16:creationId xmlns:a16="http://schemas.microsoft.com/office/drawing/2014/main" id="{522B026D-85F3-F1B7-125B-0E88457A8993}"/>
              </a:ext>
            </a:extLst>
          </p:cNvPr>
          <p:cNvSpPr txBox="1"/>
          <p:nvPr/>
        </p:nvSpPr>
        <p:spPr>
          <a:xfrm>
            <a:off x="555880" y="1428953"/>
            <a:ext cx="10943861" cy="957698"/>
          </a:xfrm>
          <a:prstGeom prst="rect">
            <a:avLst/>
          </a:prstGeom>
        </p:spPr>
        <p:txBody>
          <a:bodyPr vert="horz" wrap="square" lIns="0" tIns="43180" rIns="0" bIns="0" rtlCol="0">
            <a:spAutoFit/>
          </a:bodyPr>
          <a:lstStyle/>
          <a:p>
            <a:pPr marL="241300" marR="5080" indent="-228600">
              <a:lnSpc>
                <a:spcPct val="90000"/>
              </a:lnSpc>
              <a:spcBef>
                <a:spcPts val="340"/>
              </a:spcBef>
              <a:buFont typeface="Arial MT"/>
              <a:buChar char="•"/>
              <a:tabLst>
                <a:tab pos="240665" algn="l"/>
                <a:tab pos="241300" algn="l"/>
              </a:tabLst>
            </a:pPr>
            <a:r>
              <a:rPr sz="2200" spc="-185" dirty="0">
                <a:latin typeface="Abadi" panose="020B0604020202020204" pitchFamily="34" charset="0"/>
                <a:cs typeface="Microsoft Sans Serif"/>
              </a:rPr>
              <a:t>We</a:t>
            </a:r>
            <a:r>
              <a:rPr sz="2200" spc="60" dirty="0">
                <a:latin typeface="Abadi" panose="020B0604020202020204" pitchFamily="34" charset="0"/>
                <a:cs typeface="Microsoft Sans Serif"/>
              </a:rPr>
              <a:t> </a:t>
            </a:r>
            <a:r>
              <a:rPr sz="2200" spc="-95" dirty="0">
                <a:latin typeface="Abadi" panose="020B0604020202020204" pitchFamily="34" charset="0"/>
                <a:cs typeface="Microsoft Sans Serif"/>
              </a:rPr>
              <a:t>use</a:t>
            </a:r>
            <a:r>
              <a:rPr sz="2200" spc="15" dirty="0">
                <a:latin typeface="Abadi" panose="020B0604020202020204" pitchFamily="34" charset="0"/>
                <a:cs typeface="Microsoft Sans Serif"/>
              </a:rPr>
              <a:t>d</a:t>
            </a:r>
            <a:r>
              <a:rPr sz="2200" spc="40" dirty="0">
                <a:latin typeface="Abadi" panose="020B0604020202020204" pitchFamily="34" charset="0"/>
                <a:cs typeface="Microsoft Sans Serif"/>
              </a:rPr>
              <a:t> </a:t>
            </a:r>
            <a:r>
              <a:rPr sz="2200" spc="-25" dirty="0">
                <a:latin typeface="Abadi" panose="020B0604020202020204" pitchFamily="34" charset="0"/>
                <a:cs typeface="Microsoft Sans Serif"/>
              </a:rPr>
              <a:t>th</a:t>
            </a:r>
            <a:r>
              <a:rPr sz="2200" spc="-30" dirty="0">
                <a:latin typeface="Abadi" panose="020B0604020202020204" pitchFamily="34" charset="0"/>
                <a:cs typeface="Microsoft Sans Serif"/>
              </a:rPr>
              <a:t>e</a:t>
            </a:r>
            <a:r>
              <a:rPr sz="2200" spc="75" dirty="0">
                <a:latin typeface="Abadi" panose="020B0604020202020204" pitchFamily="34" charset="0"/>
                <a:cs typeface="Microsoft Sans Serif"/>
              </a:rPr>
              <a:t> </a:t>
            </a:r>
            <a:r>
              <a:rPr sz="2200" b="1" spc="-285" dirty="0">
                <a:latin typeface="Abadi" panose="020B0604020202020204" pitchFamily="34" charset="0"/>
                <a:cs typeface="Arial"/>
              </a:rPr>
              <a:t>W</a:t>
            </a:r>
            <a:r>
              <a:rPr sz="2200" b="1" spc="-145" dirty="0">
                <a:latin typeface="Abadi" panose="020B0604020202020204" pitchFamily="34" charset="0"/>
                <a:cs typeface="Arial"/>
              </a:rPr>
              <a:t>H</a:t>
            </a:r>
            <a:r>
              <a:rPr sz="2200" b="1" spc="-295" dirty="0">
                <a:latin typeface="Abadi" panose="020B0604020202020204" pitchFamily="34" charset="0"/>
                <a:cs typeface="Arial"/>
              </a:rPr>
              <a:t>E</a:t>
            </a:r>
            <a:r>
              <a:rPr sz="2200" b="1" spc="-325" dirty="0">
                <a:latin typeface="Abadi" panose="020B0604020202020204" pitchFamily="34" charset="0"/>
                <a:cs typeface="Arial"/>
              </a:rPr>
              <a:t>R</a:t>
            </a:r>
            <a:r>
              <a:rPr sz="2200" b="1" spc="-275" dirty="0">
                <a:latin typeface="Abadi" panose="020B0604020202020204" pitchFamily="34" charset="0"/>
                <a:cs typeface="Arial"/>
              </a:rPr>
              <a:t>E</a:t>
            </a:r>
            <a:r>
              <a:rPr sz="2200" b="1" spc="-15" dirty="0">
                <a:latin typeface="Abadi" panose="020B0604020202020204" pitchFamily="34" charset="0"/>
                <a:cs typeface="Arial"/>
              </a:rPr>
              <a:t> </a:t>
            </a:r>
            <a:r>
              <a:rPr sz="2200" spc="-85" dirty="0">
                <a:latin typeface="Abadi" panose="020B0604020202020204" pitchFamily="34" charset="0"/>
                <a:cs typeface="Microsoft Sans Serif"/>
              </a:rPr>
              <a:t>clause</a:t>
            </a:r>
            <a:r>
              <a:rPr sz="2200" spc="35" dirty="0">
                <a:latin typeface="Abadi" panose="020B0604020202020204" pitchFamily="34" charset="0"/>
                <a:cs typeface="Microsoft Sans Serif"/>
              </a:rPr>
              <a:t> </a:t>
            </a:r>
            <a:r>
              <a:rPr sz="2200" spc="30" dirty="0">
                <a:latin typeface="Abadi" panose="020B0604020202020204" pitchFamily="34" charset="0"/>
                <a:cs typeface="Microsoft Sans Serif"/>
              </a:rPr>
              <a:t>to  </a:t>
            </a:r>
            <a:r>
              <a:rPr sz="2200" spc="10" dirty="0">
                <a:latin typeface="Abadi" panose="020B0604020202020204" pitchFamily="34" charset="0"/>
                <a:cs typeface="Microsoft Sans Serif"/>
              </a:rPr>
              <a:t>filter</a:t>
            </a:r>
            <a:r>
              <a:rPr sz="2200" spc="50" dirty="0">
                <a:latin typeface="Abadi" panose="020B0604020202020204" pitchFamily="34" charset="0"/>
                <a:cs typeface="Microsoft Sans Serif"/>
              </a:rPr>
              <a:t> </a:t>
            </a:r>
            <a:r>
              <a:rPr sz="2200" spc="5" dirty="0">
                <a:latin typeface="Abadi" panose="020B0604020202020204" pitchFamily="34" charset="0"/>
                <a:cs typeface="Microsoft Sans Serif"/>
              </a:rPr>
              <a:t>for</a:t>
            </a:r>
            <a:r>
              <a:rPr sz="2200" spc="60" dirty="0">
                <a:latin typeface="Abadi" panose="020B0604020202020204" pitchFamily="34" charset="0"/>
                <a:cs typeface="Microsoft Sans Serif"/>
              </a:rPr>
              <a:t> </a:t>
            </a:r>
            <a:r>
              <a:rPr sz="2200" spc="-35" dirty="0">
                <a:latin typeface="Abadi" panose="020B0604020202020204" pitchFamily="34" charset="0"/>
                <a:cs typeface="Microsoft Sans Serif"/>
              </a:rPr>
              <a:t>boosters</a:t>
            </a:r>
            <a:r>
              <a:rPr sz="2200" spc="35" dirty="0">
                <a:latin typeface="Abadi" panose="020B0604020202020204" pitchFamily="34" charset="0"/>
                <a:cs typeface="Microsoft Sans Serif"/>
              </a:rPr>
              <a:t> </a:t>
            </a:r>
            <a:r>
              <a:rPr sz="2200" spc="-50" dirty="0">
                <a:latin typeface="Abadi" panose="020B0604020202020204" pitchFamily="34" charset="0"/>
                <a:cs typeface="Microsoft Sans Serif"/>
              </a:rPr>
              <a:t>which</a:t>
            </a:r>
            <a:r>
              <a:rPr sz="2200" spc="50" dirty="0">
                <a:latin typeface="Abadi" panose="020B0604020202020204" pitchFamily="34" charset="0"/>
                <a:cs typeface="Microsoft Sans Serif"/>
              </a:rPr>
              <a:t> </a:t>
            </a:r>
            <a:r>
              <a:rPr sz="2200" spc="-90" dirty="0">
                <a:latin typeface="Abadi" panose="020B0604020202020204" pitchFamily="34" charset="0"/>
                <a:cs typeface="Microsoft Sans Serif"/>
              </a:rPr>
              <a:t>have </a:t>
            </a:r>
            <a:r>
              <a:rPr sz="2200" spc="-85" dirty="0">
                <a:latin typeface="Abadi" panose="020B0604020202020204" pitchFamily="34" charset="0"/>
                <a:cs typeface="Microsoft Sans Serif"/>
              </a:rPr>
              <a:t> </a:t>
            </a:r>
            <a:r>
              <a:rPr sz="2200" spc="-75" dirty="0">
                <a:latin typeface="Abadi" panose="020B0604020202020204" pitchFamily="34" charset="0"/>
                <a:cs typeface="Microsoft Sans Serif"/>
              </a:rPr>
              <a:t>successfully</a:t>
            </a:r>
            <a:r>
              <a:rPr sz="2200" spc="35" dirty="0">
                <a:latin typeface="Abadi" panose="020B0604020202020204" pitchFamily="34" charset="0"/>
                <a:cs typeface="Microsoft Sans Serif"/>
              </a:rPr>
              <a:t> </a:t>
            </a:r>
            <a:r>
              <a:rPr sz="2200" spc="-45" dirty="0">
                <a:latin typeface="Abadi" panose="020B0604020202020204" pitchFamily="34" charset="0"/>
                <a:cs typeface="Microsoft Sans Serif"/>
              </a:rPr>
              <a:t>landed</a:t>
            </a:r>
            <a:r>
              <a:rPr sz="2200" spc="45" dirty="0">
                <a:latin typeface="Abadi" panose="020B0604020202020204" pitchFamily="34" charset="0"/>
                <a:cs typeface="Microsoft Sans Serif"/>
              </a:rPr>
              <a:t> </a:t>
            </a:r>
            <a:r>
              <a:rPr sz="2200" spc="-30" dirty="0">
                <a:latin typeface="Abadi" panose="020B0604020202020204" pitchFamily="34" charset="0"/>
                <a:cs typeface="Microsoft Sans Serif"/>
              </a:rPr>
              <a:t>on</a:t>
            </a:r>
            <a:r>
              <a:rPr sz="2200" spc="85" dirty="0">
                <a:latin typeface="Abadi" panose="020B0604020202020204" pitchFamily="34" charset="0"/>
                <a:cs typeface="Microsoft Sans Serif"/>
              </a:rPr>
              <a:t> </a:t>
            </a:r>
            <a:r>
              <a:rPr sz="2200" spc="-30" dirty="0">
                <a:latin typeface="Abadi" panose="020B0604020202020204" pitchFamily="34" charset="0"/>
                <a:cs typeface="Microsoft Sans Serif"/>
              </a:rPr>
              <a:t>drone </a:t>
            </a:r>
            <a:r>
              <a:rPr sz="2200" spc="-25" dirty="0">
                <a:latin typeface="Abadi" panose="020B0604020202020204" pitchFamily="34" charset="0"/>
                <a:cs typeface="Microsoft Sans Serif"/>
              </a:rPr>
              <a:t> </a:t>
            </a:r>
            <a:r>
              <a:rPr sz="2200" spc="-35" dirty="0">
                <a:latin typeface="Abadi" panose="020B0604020202020204" pitchFamily="34" charset="0"/>
                <a:cs typeface="Microsoft Sans Serif"/>
              </a:rPr>
              <a:t>ship</a:t>
            </a:r>
            <a:r>
              <a:rPr sz="2200" spc="50" dirty="0">
                <a:latin typeface="Abadi" panose="020B0604020202020204" pitchFamily="34" charset="0"/>
                <a:cs typeface="Microsoft Sans Serif"/>
              </a:rPr>
              <a:t> </a:t>
            </a:r>
            <a:r>
              <a:rPr sz="2200" spc="-60" dirty="0">
                <a:latin typeface="Abadi" panose="020B0604020202020204" pitchFamily="34" charset="0"/>
                <a:cs typeface="Microsoft Sans Serif"/>
              </a:rPr>
              <a:t>and</a:t>
            </a:r>
            <a:r>
              <a:rPr sz="2200" spc="40" dirty="0">
                <a:latin typeface="Abadi" panose="020B0604020202020204" pitchFamily="34" charset="0"/>
                <a:cs typeface="Microsoft Sans Serif"/>
              </a:rPr>
              <a:t> </a:t>
            </a:r>
            <a:r>
              <a:rPr sz="2200" spc="-25" dirty="0">
                <a:latin typeface="Abadi" panose="020B0604020202020204" pitchFamily="34" charset="0"/>
                <a:cs typeface="Microsoft Sans Serif"/>
              </a:rPr>
              <a:t>applied</a:t>
            </a:r>
            <a:r>
              <a:rPr sz="2200" spc="30" dirty="0">
                <a:latin typeface="Abadi" panose="020B0604020202020204" pitchFamily="34" charset="0"/>
                <a:cs typeface="Microsoft Sans Serif"/>
              </a:rPr>
              <a:t> </a:t>
            </a:r>
            <a:r>
              <a:rPr sz="2200" spc="-30" dirty="0">
                <a:latin typeface="Abadi" panose="020B0604020202020204" pitchFamily="34" charset="0"/>
                <a:cs typeface="Microsoft Sans Serif"/>
              </a:rPr>
              <a:t>the</a:t>
            </a:r>
            <a:r>
              <a:rPr sz="2200" spc="70" dirty="0">
                <a:latin typeface="Abadi" panose="020B0604020202020204" pitchFamily="34" charset="0"/>
                <a:cs typeface="Microsoft Sans Serif"/>
              </a:rPr>
              <a:t> </a:t>
            </a:r>
            <a:r>
              <a:rPr sz="2200" b="1" spc="-140" dirty="0">
                <a:latin typeface="Abadi" panose="020B0604020202020204" pitchFamily="34" charset="0"/>
                <a:cs typeface="Arial"/>
              </a:rPr>
              <a:t>AND </a:t>
            </a:r>
            <a:r>
              <a:rPr sz="2200" b="1" spc="-135" dirty="0">
                <a:latin typeface="Abadi" panose="020B0604020202020204" pitchFamily="34" charset="0"/>
                <a:cs typeface="Arial"/>
              </a:rPr>
              <a:t> </a:t>
            </a:r>
            <a:r>
              <a:rPr sz="2200" spc="-10" dirty="0">
                <a:latin typeface="Abadi" panose="020B0604020202020204" pitchFamily="34" charset="0"/>
                <a:cs typeface="Microsoft Sans Serif"/>
              </a:rPr>
              <a:t>condition</a:t>
            </a:r>
            <a:r>
              <a:rPr sz="2200" spc="100" dirty="0">
                <a:latin typeface="Abadi" panose="020B0604020202020204" pitchFamily="34" charset="0"/>
                <a:cs typeface="Microsoft Sans Serif"/>
              </a:rPr>
              <a:t> </a:t>
            </a:r>
            <a:r>
              <a:rPr sz="2200" spc="40" dirty="0">
                <a:latin typeface="Abadi" panose="020B0604020202020204" pitchFamily="34" charset="0"/>
                <a:cs typeface="Microsoft Sans Serif"/>
              </a:rPr>
              <a:t>to</a:t>
            </a:r>
            <a:r>
              <a:rPr sz="2200" spc="135" dirty="0">
                <a:latin typeface="Abadi" panose="020B0604020202020204" pitchFamily="34" charset="0"/>
                <a:cs typeface="Microsoft Sans Serif"/>
              </a:rPr>
              <a:t> </a:t>
            </a:r>
            <a:r>
              <a:rPr sz="2200" spc="-40" dirty="0">
                <a:latin typeface="Abadi" panose="020B0604020202020204" pitchFamily="34" charset="0"/>
                <a:cs typeface="Microsoft Sans Serif"/>
              </a:rPr>
              <a:t>determine </a:t>
            </a:r>
            <a:r>
              <a:rPr sz="2200" spc="-35" dirty="0">
                <a:latin typeface="Abadi" panose="020B0604020202020204" pitchFamily="34" charset="0"/>
                <a:cs typeface="Microsoft Sans Serif"/>
              </a:rPr>
              <a:t> </a:t>
            </a:r>
            <a:r>
              <a:rPr sz="2200" spc="-80" dirty="0">
                <a:latin typeface="Abadi" panose="020B0604020202020204" pitchFamily="34" charset="0"/>
                <a:cs typeface="Microsoft Sans Serif"/>
              </a:rPr>
              <a:t>successful</a:t>
            </a:r>
            <a:r>
              <a:rPr sz="2200" spc="20" dirty="0">
                <a:latin typeface="Abadi" panose="020B0604020202020204" pitchFamily="34" charset="0"/>
                <a:cs typeface="Microsoft Sans Serif"/>
              </a:rPr>
              <a:t> </a:t>
            </a:r>
            <a:r>
              <a:rPr sz="2200" spc="-25" dirty="0">
                <a:latin typeface="Abadi" panose="020B0604020202020204" pitchFamily="34" charset="0"/>
                <a:cs typeface="Microsoft Sans Serif"/>
              </a:rPr>
              <a:t>landing</a:t>
            </a:r>
            <a:r>
              <a:rPr sz="2200" spc="20" dirty="0">
                <a:latin typeface="Abadi" panose="020B0604020202020204" pitchFamily="34" charset="0"/>
                <a:cs typeface="Microsoft Sans Serif"/>
              </a:rPr>
              <a:t> </a:t>
            </a:r>
            <a:r>
              <a:rPr sz="2200" dirty="0">
                <a:latin typeface="Abadi" panose="020B0604020202020204" pitchFamily="34" charset="0"/>
                <a:cs typeface="Microsoft Sans Serif"/>
              </a:rPr>
              <a:t>with</a:t>
            </a:r>
            <a:r>
              <a:rPr sz="2200" spc="45" dirty="0">
                <a:latin typeface="Abadi" panose="020B0604020202020204" pitchFamily="34" charset="0"/>
                <a:cs typeface="Microsoft Sans Serif"/>
              </a:rPr>
              <a:t> </a:t>
            </a:r>
            <a:r>
              <a:rPr sz="2200" spc="-45" dirty="0">
                <a:latin typeface="Abadi" panose="020B0604020202020204" pitchFamily="34" charset="0"/>
                <a:cs typeface="Microsoft Sans Serif"/>
              </a:rPr>
              <a:t>payload </a:t>
            </a:r>
            <a:r>
              <a:rPr sz="2200" spc="-40" dirty="0">
                <a:latin typeface="Abadi" panose="020B0604020202020204" pitchFamily="34" charset="0"/>
                <a:cs typeface="Microsoft Sans Serif"/>
              </a:rPr>
              <a:t> </a:t>
            </a:r>
            <a:r>
              <a:rPr sz="2200" spc="-120" dirty="0">
                <a:latin typeface="Abadi" panose="020B0604020202020204" pitchFamily="34" charset="0"/>
                <a:cs typeface="Microsoft Sans Serif"/>
              </a:rPr>
              <a:t>mass</a:t>
            </a:r>
            <a:r>
              <a:rPr sz="2200" spc="45" dirty="0">
                <a:latin typeface="Abadi" panose="020B0604020202020204" pitchFamily="34" charset="0"/>
                <a:cs typeface="Microsoft Sans Serif"/>
              </a:rPr>
              <a:t> </a:t>
            </a:r>
            <a:r>
              <a:rPr sz="2200" spc="-30" dirty="0">
                <a:latin typeface="Abadi" panose="020B0604020202020204" pitchFamily="34" charset="0"/>
                <a:cs typeface="Microsoft Sans Serif"/>
              </a:rPr>
              <a:t>greater</a:t>
            </a:r>
            <a:r>
              <a:rPr sz="2200" spc="45" dirty="0">
                <a:latin typeface="Abadi" panose="020B0604020202020204" pitchFamily="34" charset="0"/>
                <a:cs typeface="Microsoft Sans Serif"/>
              </a:rPr>
              <a:t> </a:t>
            </a:r>
            <a:r>
              <a:rPr sz="2200" spc="-40" dirty="0">
                <a:latin typeface="Abadi" panose="020B0604020202020204" pitchFamily="34" charset="0"/>
                <a:cs typeface="Microsoft Sans Serif"/>
              </a:rPr>
              <a:t>than</a:t>
            </a:r>
            <a:r>
              <a:rPr sz="2200" spc="40" dirty="0">
                <a:latin typeface="Abadi" panose="020B0604020202020204" pitchFamily="34" charset="0"/>
                <a:cs typeface="Microsoft Sans Serif"/>
              </a:rPr>
              <a:t> </a:t>
            </a:r>
            <a:r>
              <a:rPr sz="2200" spc="95" dirty="0">
                <a:latin typeface="Abadi" panose="020B0604020202020204" pitchFamily="34" charset="0"/>
                <a:cs typeface="Microsoft Sans Serif"/>
              </a:rPr>
              <a:t>4000</a:t>
            </a:r>
            <a:r>
              <a:rPr sz="2200" spc="70" dirty="0">
                <a:latin typeface="Abadi" panose="020B0604020202020204" pitchFamily="34" charset="0"/>
                <a:cs typeface="Microsoft Sans Serif"/>
              </a:rPr>
              <a:t> </a:t>
            </a:r>
            <a:r>
              <a:rPr sz="2200" spc="15" dirty="0">
                <a:latin typeface="Abadi" panose="020B0604020202020204" pitchFamily="34" charset="0"/>
                <a:cs typeface="Microsoft Sans Serif"/>
              </a:rPr>
              <a:t>but</a:t>
            </a:r>
            <a:r>
              <a:rPr sz="2200" spc="60" dirty="0">
                <a:latin typeface="Abadi" panose="020B0604020202020204" pitchFamily="34" charset="0"/>
                <a:cs typeface="Microsoft Sans Serif"/>
              </a:rPr>
              <a:t> </a:t>
            </a:r>
            <a:r>
              <a:rPr sz="2200" spc="-90" dirty="0">
                <a:latin typeface="Abadi" panose="020B0604020202020204" pitchFamily="34" charset="0"/>
                <a:cs typeface="Microsoft Sans Serif"/>
              </a:rPr>
              <a:t>less </a:t>
            </a:r>
            <a:r>
              <a:rPr sz="2200" spc="-515" dirty="0">
                <a:latin typeface="Abadi" panose="020B0604020202020204" pitchFamily="34" charset="0"/>
                <a:cs typeface="Microsoft Sans Serif"/>
              </a:rPr>
              <a:t> </a:t>
            </a:r>
            <a:r>
              <a:rPr sz="2200" spc="-40" dirty="0">
                <a:latin typeface="Abadi" panose="020B0604020202020204" pitchFamily="34" charset="0"/>
                <a:cs typeface="Microsoft Sans Serif"/>
              </a:rPr>
              <a:t>than</a:t>
            </a:r>
            <a:r>
              <a:rPr sz="2200" spc="40" dirty="0">
                <a:latin typeface="Abadi" panose="020B0604020202020204" pitchFamily="34" charset="0"/>
                <a:cs typeface="Microsoft Sans Serif"/>
              </a:rPr>
              <a:t> </a:t>
            </a:r>
            <a:r>
              <a:rPr sz="2200" spc="95" dirty="0">
                <a:latin typeface="Abadi" panose="020B0604020202020204" pitchFamily="34" charset="0"/>
                <a:cs typeface="Microsoft Sans Serif"/>
              </a:rPr>
              <a:t>6000</a:t>
            </a:r>
            <a:endParaRPr sz="2200" dirty="0">
              <a:latin typeface="Abadi" panose="020B0604020202020204" pitchFamily="34" charset="0"/>
              <a:cs typeface="Microsoft Sans Serif"/>
            </a:endParaRPr>
          </a:p>
        </p:txBody>
      </p:sp>
      <p:pic>
        <p:nvPicPr>
          <p:cNvPr id="6" name="Picture 5">
            <a:extLst>
              <a:ext uri="{FF2B5EF4-FFF2-40B4-BE49-F238E27FC236}">
                <a16:creationId xmlns:a16="http://schemas.microsoft.com/office/drawing/2014/main" id="{7E7E7DF6-C8D1-0A8A-8CDA-7C5BBA244A61}"/>
              </a:ext>
            </a:extLst>
          </p:cNvPr>
          <p:cNvPicPr>
            <a:picLocks noChangeAspect="1"/>
          </p:cNvPicPr>
          <p:nvPr/>
        </p:nvPicPr>
        <p:blipFill>
          <a:blip r:embed="rId3"/>
          <a:stretch>
            <a:fillRect/>
          </a:stretch>
        </p:blipFill>
        <p:spPr>
          <a:xfrm>
            <a:off x="734027" y="2500559"/>
            <a:ext cx="10195229" cy="372583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4B35586-7FA9-CB45-87BC-956968A53B13}"/>
              </a:ext>
            </a:extLst>
          </p:cNvPr>
          <p:cNvPicPr>
            <a:picLocks noChangeAspect="1"/>
          </p:cNvPicPr>
          <p:nvPr/>
        </p:nvPicPr>
        <p:blipFill rotWithShape="1">
          <a:blip r:embed="rId3"/>
          <a:srcRect l="1292"/>
          <a:stretch/>
        </p:blipFill>
        <p:spPr>
          <a:xfrm>
            <a:off x="685799" y="2428440"/>
            <a:ext cx="11140385" cy="3263652"/>
          </a:xfrm>
          <a:prstGeom prst="rect">
            <a:avLst/>
          </a:prstGeom>
        </p:spPr>
      </p:pic>
      <p:sp>
        <p:nvSpPr>
          <p:cNvPr id="7" name="TextBox 6">
            <a:extLst>
              <a:ext uri="{FF2B5EF4-FFF2-40B4-BE49-F238E27FC236}">
                <a16:creationId xmlns:a16="http://schemas.microsoft.com/office/drawing/2014/main" id="{FE7B0E55-9E52-7914-1C89-CEE7C3E2495D}"/>
              </a:ext>
            </a:extLst>
          </p:cNvPr>
          <p:cNvSpPr txBox="1"/>
          <p:nvPr/>
        </p:nvSpPr>
        <p:spPr>
          <a:xfrm>
            <a:off x="199816" y="1664073"/>
            <a:ext cx="10297755" cy="430887"/>
          </a:xfrm>
          <a:prstGeom prst="rect">
            <a:avLst/>
          </a:prstGeom>
          <a:noFill/>
        </p:spPr>
        <p:txBody>
          <a:bodyPr wrap="none" rtlCol="0">
            <a:spAutoFit/>
          </a:bodyPr>
          <a:lstStyle/>
          <a:p>
            <a:pPr marL="742950" lvl="1" indent="-285750">
              <a:buFont typeface="Arial" panose="020B0604020202020204" pitchFamily="34" charset="0"/>
              <a:buChar char="•"/>
            </a:pPr>
            <a:r>
              <a:rPr lang="en-US" sz="2200" spc="-185" dirty="0">
                <a:latin typeface="Abadi" panose="020B0604020202020204" pitchFamily="34" charset="0"/>
                <a:cs typeface="Microsoft Sans Serif"/>
              </a:rPr>
              <a:t>We</a:t>
            </a:r>
            <a:r>
              <a:rPr lang="en-US" sz="2200" spc="110" dirty="0">
                <a:latin typeface="Abadi" panose="020B0604020202020204" pitchFamily="34" charset="0"/>
                <a:cs typeface="Microsoft Sans Serif"/>
              </a:rPr>
              <a:t> </a:t>
            </a:r>
            <a:r>
              <a:rPr lang="en-US" sz="2200" spc="-70" dirty="0">
                <a:latin typeface="Abadi" panose="020B0604020202020204" pitchFamily="34" charset="0"/>
                <a:cs typeface="Microsoft Sans Serif"/>
              </a:rPr>
              <a:t>used</a:t>
            </a:r>
            <a:r>
              <a:rPr lang="en-US" sz="2200" spc="90" dirty="0">
                <a:latin typeface="Abadi" panose="020B0604020202020204" pitchFamily="34" charset="0"/>
                <a:cs typeface="Microsoft Sans Serif"/>
              </a:rPr>
              <a:t> </a:t>
            </a:r>
            <a:r>
              <a:rPr lang="en-US" sz="2200" spc="-30" dirty="0">
                <a:latin typeface="Abadi" panose="020B0604020202020204" pitchFamily="34" charset="0"/>
                <a:cs typeface="Microsoft Sans Serif"/>
              </a:rPr>
              <a:t>count and group by function to get the result for mission outcome</a:t>
            </a:r>
            <a:r>
              <a:rPr lang="en-US" sz="2200" spc="-40" dirty="0">
                <a:latin typeface="Abadi" panose="020B0604020202020204" pitchFamily="34" charset="0"/>
                <a:cs typeface="Microsoft Sans Serif"/>
              </a:rPr>
              <a:t>.</a:t>
            </a:r>
            <a:endParaRPr lang="en-US" sz="2200" dirty="0">
              <a:latin typeface="Abadi" panose="020B0604020202020204" pitchFamily="34" charset="0"/>
              <a:cs typeface="Microsoft Sans Serif"/>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92400"/>
            <a:ext cx="6075957"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EED3F5A4-EDAE-FAF1-DE45-301BCD9E584F}"/>
              </a:ext>
            </a:extLst>
          </p:cNvPr>
          <p:cNvSpPr txBox="1"/>
          <p:nvPr/>
        </p:nvSpPr>
        <p:spPr>
          <a:xfrm>
            <a:off x="770011" y="4705448"/>
            <a:ext cx="6093994"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p>
        </p:txBody>
      </p:sp>
      <p:sp>
        <p:nvSpPr>
          <p:cNvPr id="5" name="TextBox 4">
            <a:extLst>
              <a:ext uri="{FF2B5EF4-FFF2-40B4-BE49-F238E27FC236}">
                <a16:creationId xmlns:a16="http://schemas.microsoft.com/office/drawing/2014/main" id="{4B90B881-716B-5A97-EC03-214A3284FA7C}"/>
              </a:ext>
            </a:extLst>
          </p:cNvPr>
          <p:cNvSpPr txBox="1"/>
          <p:nvPr/>
        </p:nvSpPr>
        <p:spPr>
          <a:xfrm>
            <a:off x="1005458" y="1905021"/>
            <a:ext cx="4702891" cy="2718693"/>
          </a:xfrm>
          <a:prstGeom prst="rect">
            <a:avLst/>
          </a:prstGeom>
          <a:noFill/>
        </p:spPr>
        <p:txBody>
          <a:bodyPr wrap="none" rtlCol="0">
            <a:spAutoFit/>
          </a:bodyPr>
          <a:lstStyle/>
          <a:p>
            <a:pPr>
              <a:lnSpc>
                <a:spcPct val="150000"/>
              </a:lnSpc>
            </a:pPr>
            <a:r>
              <a:rPr lang="en-IN" sz="1600" b="0" i="0" u="none" strike="noStrike" baseline="0" dirty="0">
                <a:solidFill>
                  <a:srgbClr val="292929"/>
                </a:solidFill>
                <a:latin typeface="Abadi" panose="020B0604020202020204" pitchFamily="34" charset="0"/>
              </a:rPr>
              <a:t>-Data Collection through API</a:t>
            </a:r>
          </a:p>
          <a:p>
            <a:pPr>
              <a:lnSpc>
                <a:spcPct val="150000"/>
              </a:lnSpc>
            </a:pPr>
            <a:r>
              <a:rPr lang="en-US" sz="1600" b="0" i="0" u="none" strike="noStrike" baseline="0" dirty="0">
                <a:solidFill>
                  <a:srgbClr val="292929"/>
                </a:solidFill>
                <a:latin typeface="Abadi" panose="020B0604020202020204" pitchFamily="34" charset="0"/>
              </a:rPr>
              <a:t>-Data Collection with Web Scraping</a:t>
            </a:r>
          </a:p>
          <a:p>
            <a:pPr>
              <a:lnSpc>
                <a:spcPct val="150000"/>
              </a:lnSpc>
            </a:pPr>
            <a:r>
              <a:rPr lang="en-IN" sz="1600" b="0" i="0" u="none" strike="noStrike" baseline="0" dirty="0">
                <a:solidFill>
                  <a:srgbClr val="292929"/>
                </a:solidFill>
                <a:latin typeface="Abadi" panose="020B0604020202020204" pitchFamily="34" charset="0"/>
              </a:rPr>
              <a:t>-Data Wrangling</a:t>
            </a:r>
          </a:p>
          <a:p>
            <a:pPr>
              <a:lnSpc>
                <a:spcPct val="150000"/>
              </a:lnSpc>
            </a:pPr>
            <a:r>
              <a:rPr lang="en-US" sz="1600" b="0" i="0" u="none" strike="noStrike" baseline="0" dirty="0">
                <a:solidFill>
                  <a:srgbClr val="292929"/>
                </a:solidFill>
                <a:latin typeface="Abadi" panose="020B0604020202020204" pitchFamily="34" charset="0"/>
              </a:rPr>
              <a:t>-Exploratory Data Analysis with SQL</a:t>
            </a:r>
          </a:p>
          <a:p>
            <a:pPr>
              <a:lnSpc>
                <a:spcPct val="150000"/>
              </a:lnSpc>
            </a:pPr>
            <a:r>
              <a:rPr lang="en-US" sz="1600" b="0" i="0" u="none" strike="noStrike" baseline="0" dirty="0">
                <a:solidFill>
                  <a:srgbClr val="292929"/>
                </a:solidFill>
                <a:latin typeface="Abadi" panose="020B0604020202020204" pitchFamily="34" charset="0"/>
              </a:rPr>
              <a:t>-Exploratory Data Analysis with Data Visualization</a:t>
            </a:r>
          </a:p>
          <a:p>
            <a:pPr>
              <a:lnSpc>
                <a:spcPct val="150000"/>
              </a:lnSpc>
            </a:pPr>
            <a:r>
              <a:rPr lang="en-US" sz="1600" b="0" i="0" u="none" strike="noStrike" baseline="0" dirty="0">
                <a:solidFill>
                  <a:srgbClr val="292929"/>
                </a:solidFill>
                <a:latin typeface="Abadi" panose="020B0604020202020204" pitchFamily="34" charset="0"/>
              </a:rPr>
              <a:t>-Interactive Visual Analytics with Folium</a:t>
            </a:r>
          </a:p>
          <a:p>
            <a:pPr>
              <a:lnSpc>
                <a:spcPct val="150000"/>
              </a:lnSpc>
            </a:pPr>
            <a:r>
              <a:rPr lang="en-IN" sz="1600" b="0" i="0" u="none" strike="noStrike" baseline="0" dirty="0">
                <a:solidFill>
                  <a:srgbClr val="292929"/>
                </a:solidFill>
                <a:latin typeface="Abadi" panose="020B0604020202020204" pitchFamily="34" charset="0"/>
              </a:rPr>
              <a:t>-Machine Learning Prediction</a:t>
            </a:r>
          </a:p>
        </p:txBody>
      </p:sp>
      <p:sp>
        <p:nvSpPr>
          <p:cNvPr id="6" name="TextBox 5">
            <a:extLst>
              <a:ext uri="{FF2B5EF4-FFF2-40B4-BE49-F238E27FC236}">
                <a16:creationId xmlns:a16="http://schemas.microsoft.com/office/drawing/2014/main" id="{54871F5F-42AA-F9E1-1141-D1E4676FBAE0}"/>
              </a:ext>
            </a:extLst>
          </p:cNvPr>
          <p:cNvSpPr txBox="1"/>
          <p:nvPr/>
        </p:nvSpPr>
        <p:spPr>
          <a:xfrm>
            <a:off x="1005458" y="5185727"/>
            <a:ext cx="3435556" cy="1154675"/>
          </a:xfrm>
          <a:prstGeom prst="rect">
            <a:avLst/>
          </a:prstGeom>
          <a:noFill/>
        </p:spPr>
        <p:txBody>
          <a:bodyPr wrap="none" rtlCol="0">
            <a:spAutoFit/>
          </a:bodyPr>
          <a:lstStyle/>
          <a:p>
            <a:pPr>
              <a:lnSpc>
                <a:spcPct val="150000"/>
              </a:lnSpc>
            </a:pPr>
            <a:r>
              <a:rPr lang="en-IN" sz="1600" dirty="0">
                <a:solidFill>
                  <a:srgbClr val="292929"/>
                </a:solidFill>
                <a:latin typeface="Abadi" panose="020B0604020202020204" pitchFamily="34" charset="0"/>
              </a:rPr>
              <a:t>-Exploratory Data Analysis result</a:t>
            </a:r>
          </a:p>
          <a:p>
            <a:pPr>
              <a:lnSpc>
                <a:spcPct val="150000"/>
              </a:lnSpc>
            </a:pPr>
            <a:r>
              <a:rPr lang="en-IN" sz="1600" dirty="0">
                <a:solidFill>
                  <a:srgbClr val="292929"/>
                </a:solidFill>
                <a:latin typeface="Abadi" panose="020B0604020202020204" pitchFamily="34" charset="0"/>
              </a:rPr>
              <a:t>-Interactive analytics in screenshots</a:t>
            </a:r>
          </a:p>
          <a:p>
            <a:pPr>
              <a:lnSpc>
                <a:spcPct val="150000"/>
              </a:lnSpc>
            </a:pPr>
            <a:r>
              <a:rPr lang="en-IN" sz="1600" dirty="0">
                <a:solidFill>
                  <a:srgbClr val="292929"/>
                </a:solidFill>
                <a:latin typeface="Abadi" panose="020B0604020202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6161563"/>
            <a:ext cx="2743200" cy="401638"/>
          </a:xfrm>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BD2B8A6-E790-5FDF-C377-58F434DC9987}"/>
              </a:ext>
            </a:extLst>
          </p:cNvPr>
          <p:cNvPicPr>
            <a:picLocks noChangeAspect="1"/>
          </p:cNvPicPr>
          <p:nvPr/>
        </p:nvPicPr>
        <p:blipFill>
          <a:blip r:embed="rId3"/>
          <a:stretch>
            <a:fillRect/>
          </a:stretch>
        </p:blipFill>
        <p:spPr>
          <a:xfrm>
            <a:off x="770011" y="2175448"/>
            <a:ext cx="10515600" cy="3992361"/>
          </a:xfrm>
          <a:prstGeom prst="rect">
            <a:avLst/>
          </a:prstGeom>
        </p:spPr>
      </p:pic>
      <p:sp>
        <p:nvSpPr>
          <p:cNvPr id="7" name="object 4">
            <a:extLst>
              <a:ext uri="{FF2B5EF4-FFF2-40B4-BE49-F238E27FC236}">
                <a16:creationId xmlns:a16="http://schemas.microsoft.com/office/drawing/2014/main" id="{7838A8AD-8F29-FADB-0403-2011C5EAA668}"/>
              </a:ext>
            </a:extLst>
          </p:cNvPr>
          <p:cNvSpPr txBox="1"/>
          <p:nvPr/>
        </p:nvSpPr>
        <p:spPr>
          <a:xfrm>
            <a:off x="399897" y="1390806"/>
            <a:ext cx="11058075" cy="648511"/>
          </a:xfrm>
          <a:prstGeom prst="rect">
            <a:avLst/>
          </a:prstGeom>
        </p:spPr>
        <p:txBody>
          <a:bodyPr vert="horz" wrap="square" lIns="0" tIns="38735" rIns="0" bIns="0" rtlCol="0">
            <a:spAutoFit/>
          </a:bodyPr>
          <a:lstStyle/>
          <a:p>
            <a:pPr marL="698500" marR="5080" lvl="1" indent="-228600">
              <a:lnSpc>
                <a:spcPct val="90000"/>
              </a:lnSpc>
              <a:spcBef>
                <a:spcPts val="305"/>
              </a:spcBef>
              <a:buFont typeface="Arial MT"/>
              <a:buChar char="•"/>
              <a:tabLst>
                <a:tab pos="240665" algn="l"/>
                <a:tab pos="241300" algn="l"/>
              </a:tabLst>
            </a:pPr>
            <a:r>
              <a:rPr sz="2200" spc="-165" dirty="0">
                <a:latin typeface="Abadi" panose="020B0604020202020204" pitchFamily="34" charset="0"/>
                <a:cs typeface="Microsoft Sans Serif"/>
              </a:rPr>
              <a:t>We</a:t>
            </a:r>
            <a:r>
              <a:rPr sz="2200" spc="55" dirty="0">
                <a:latin typeface="Abadi" panose="020B0604020202020204" pitchFamily="34" charset="0"/>
                <a:cs typeface="Microsoft Sans Serif"/>
              </a:rPr>
              <a:t> </a:t>
            </a:r>
            <a:r>
              <a:rPr sz="2200" spc="-30" dirty="0">
                <a:latin typeface="Abadi" panose="020B0604020202020204" pitchFamily="34" charset="0"/>
                <a:cs typeface="Microsoft Sans Serif"/>
              </a:rPr>
              <a:t>determined</a:t>
            </a:r>
            <a:r>
              <a:rPr sz="2200" spc="40" dirty="0">
                <a:latin typeface="Abadi" panose="020B0604020202020204" pitchFamily="34" charset="0"/>
                <a:cs typeface="Microsoft Sans Serif"/>
              </a:rPr>
              <a:t> </a:t>
            </a:r>
            <a:r>
              <a:rPr sz="2200" spc="-25" dirty="0">
                <a:latin typeface="Abadi" panose="020B0604020202020204" pitchFamily="34" charset="0"/>
                <a:cs typeface="Microsoft Sans Serif"/>
              </a:rPr>
              <a:t>the</a:t>
            </a:r>
            <a:r>
              <a:rPr sz="2200" spc="55" dirty="0">
                <a:latin typeface="Abadi" panose="020B0604020202020204" pitchFamily="34" charset="0"/>
                <a:cs typeface="Microsoft Sans Serif"/>
              </a:rPr>
              <a:t> </a:t>
            </a:r>
            <a:r>
              <a:rPr sz="2200" spc="-20" dirty="0">
                <a:latin typeface="Abadi" panose="020B0604020202020204" pitchFamily="34" charset="0"/>
                <a:cs typeface="Microsoft Sans Serif"/>
              </a:rPr>
              <a:t>booster</a:t>
            </a:r>
            <a:r>
              <a:rPr sz="2200" spc="55" dirty="0">
                <a:latin typeface="Abadi" panose="020B0604020202020204" pitchFamily="34" charset="0"/>
                <a:cs typeface="Microsoft Sans Serif"/>
              </a:rPr>
              <a:t> </a:t>
            </a:r>
            <a:r>
              <a:rPr sz="2200" dirty="0">
                <a:latin typeface="Abadi" panose="020B0604020202020204" pitchFamily="34" charset="0"/>
                <a:cs typeface="Microsoft Sans Serif"/>
              </a:rPr>
              <a:t>that </a:t>
            </a:r>
            <a:r>
              <a:rPr sz="2200" spc="-440" dirty="0">
                <a:latin typeface="Abadi" panose="020B0604020202020204" pitchFamily="34" charset="0"/>
                <a:cs typeface="Microsoft Sans Serif"/>
              </a:rPr>
              <a:t> </a:t>
            </a:r>
            <a:r>
              <a:rPr sz="2200" spc="-75" dirty="0">
                <a:latin typeface="Abadi" panose="020B0604020202020204" pitchFamily="34" charset="0"/>
                <a:cs typeface="Microsoft Sans Serif"/>
              </a:rPr>
              <a:t>have</a:t>
            </a:r>
            <a:r>
              <a:rPr sz="2200" spc="-70" dirty="0">
                <a:latin typeface="Abadi" panose="020B0604020202020204" pitchFamily="34" charset="0"/>
                <a:cs typeface="Microsoft Sans Serif"/>
              </a:rPr>
              <a:t> </a:t>
            </a:r>
            <a:r>
              <a:rPr sz="2200" spc="-35" dirty="0">
                <a:latin typeface="Abadi" panose="020B0604020202020204" pitchFamily="34" charset="0"/>
                <a:cs typeface="Microsoft Sans Serif"/>
              </a:rPr>
              <a:t>carried </a:t>
            </a:r>
            <a:r>
              <a:rPr sz="2200" spc="-25" dirty="0">
                <a:latin typeface="Abadi" panose="020B0604020202020204" pitchFamily="34" charset="0"/>
                <a:cs typeface="Microsoft Sans Serif"/>
              </a:rPr>
              <a:t>the </a:t>
            </a:r>
            <a:r>
              <a:rPr sz="2200" spc="-75" dirty="0">
                <a:latin typeface="Abadi" panose="020B0604020202020204" pitchFamily="34" charset="0"/>
                <a:cs typeface="Microsoft Sans Serif"/>
              </a:rPr>
              <a:t>maximum </a:t>
            </a:r>
            <a:r>
              <a:rPr sz="2200" spc="-70" dirty="0">
                <a:latin typeface="Abadi" panose="020B0604020202020204" pitchFamily="34" charset="0"/>
                <a:cs typeface="Microsoft Sans Serif"/>
              </a:rPr>
              <a:t> </a:t>
            </a:r>
            <a:r>
              <a:rPr sz="2200" spc="-40" dirty="0">
                <a:latin typeface="Abadi" panose="020B0604020202020204" pitchFamily="34" charset="0"/>
                <a:cs typeface="Microsoft Sans Serif"/>
              </a:rPr>
              <a:t>payload</a:t>
            </a:r>
            <a:r>
              <a:rPr sz="2200" spc="50" dirty="0">
                <a:latin typeface="Abadi" panose="020B0604020202020204" pitchFamily="34" charset="0"/>
                <a:cs typeface="Microsoft Sans Serif"/>
              </a:rPr>
              <a:t> </a:t>
            </a:r>
            <a:r>
              <a:rPr sz="2200" spc="-35" dirty="0">
                <a:latin typeface="Abadi" panose="020B0604020202020204" pitchFamily="34" charset="0"/>
                <a:cs typeface="Microsoft Sans Serif"/>
              </a:rPr>
              <a:t>using</a:t>
            </a:r>
            <a:r>
              <a:rPr sz="2200" spc="60" dirty="0">
                <a:latin typeface="Abadi" panose="020B0604020202020204" pitchFamily="34" charset="0"/>
                <a:cs typeface="Microsoft Sans Serif"/>
              </a:rPr>
              <a:t> </a:t>
            </a:r>
            <a:r>
              <a:rPr sz="2200" spc="-110" dirty="0">
                <a:latin typeface="Abadi" panose="020B0604020202020204" pitchFamily="34" charset="0"/>
                <a:cs typeface="Microsoft Sans Serif"/>
              </a:rPr>
              <a:t>a</a:t>
            </a:r>
            <a:r>
              <a:rPr sz="2200" spc="50" dirty="0">
                <a:latin typeface="Abadi" panose="020B0604020202020204" pitchFamily="34" charset="0"/>
                <a:cs typeface="Microsoft Sans Serif"/>
              </a:rPr>
              <a:t> </a:t>
            </a:r>
            <a:r>
              <a:rPr sz="2200" spc="-40" dirty="0">
                <a:latin typeface="Abadi" panose="020B0604020202020204" pitchFamily="34" charset="0"/>
                <a:cs typeface="Microsoft Sans Serif"/>
              </a:rPr>
              <a:t>subquery</a:t>
            </a:r>
            <a:r>
              <a:rPr sz="2200" spc="50" dirty="0">
                <a:latin typeface="Abadi" panose="020B0604020202020204" pitchFamily="34" charset="0"/>
                <a:cs typeface="Microsoft Sans Serif"/>
              </a:rPr>
              <a:t> </a:t>
            </a:r>
            <a:r>
              <a:rPr sz="2200" spc="-15" dirty="0">
                <a:latin typeface="Abadi" panose="020B0604020202020204" pitchFamily="34" charset="0"/>
                <a:cs typeface="Microsoft Sans Serif"/>
              </a:rPr>
              <a:t>in</a:t>
            </a:r>
            <a:r>
              <a:rPr sz="2200" spc="40" dirty="0">
                <a:latin typeface="Abadi" panose="020B0604020202020204" pitchFamily="34" charset="0"/>
                <a:cs typeface="Microsoft Sans Serif"/>
              </a:rPr>
              <a:t> </a:t>
            </a:r>
            <a:r>
              <a:rPr sz="2200" spc="-25" dirty="0">
                <a:latin typeface="Abadi" panose="020B0604020202020204" pitchFamily="34" charset="0"/>
                <a:cs typeface="Microsoft Sans Serif"/>
              </a:rPr>
              <a:t>the </a:t>
            </a:r>
            <a:r>
              <a:rPr sz="2200" spc="-434" dirty="0">
                <a:latin typeface="Abadi" panose="020B0604020202020204" pitchFamily="34" charset="0"/>
                <a:cs typeface="Microsoft Sans Serif"/>
              </a:rPr>
              <a:t> </a:t>
            </a:r>
            <a:r>
              <a:rPr sz="2200" b="1" spc="-229" dirty="0">
                <a:latin typeface="Abadi" panose="020B0604020202020204" pitchFamily="34" charset="0"/>
                <a:cs typeface="Arial"/>
              </a:rPr>
              <a:t>W</a:t>
            </a:r>
            <a:r>
              <a:rPr sz="2200" b="1" spc="-130" dirty="0">
                <a:latin typeface="Abadi" panose="020B0604020202020204" pitchFamily="34" charset="0"/>
                <a:cs typeface="Arial"/>
              </a:rPr>
              <a:t>H</a:t>
            </a:r>
            <a:r>
              <a:rPr sz="2200" b="1" spc="-250" dirty="0">
                <a:latin typeface="Abadi" panose="020B0604020202020204" pitchFamily="34" charset="0"/>
                <a:cs typeface="Arial"/>
              </a:rPr>
              <a:t>E</a:t>
            </a:r>
            <a:r>
              <a:rPr sz="2200" b="1" spc="-275" dirty="0">
                <a:latin typeface="Abadi" panose="020B0604020202020204" pitchFamily="34" charset="0"/>
                <a:cs typeface="Arial"/>
              </a:rPr>
              <a:t>R</a:t>
            </a:r>
            <a:r>
              <a:rPr sz="2200" b="1" spc="-229" dirty="0">
                <a:latin typeface="Abadi" panose="020B0604020202020204" pitchFamily="34" charset="0"/>
                <a:cs typeface="Arial"/>
              </a:rPr>
              <a:t>E</a:t>
            </a:r>
            <a:r>
              <a:rPr sz="2200" b="1" spc="-10" dirty="0">
                <a:latin typeface="Abadi" panose="020B0604020202020204" pitchFamily="34" charset="0"/>
                <a:cs typeface="Arial"/>
              </a:rPr>
              <a:t> </a:t>
            </a:r>
            <a:r>
              <a:rPr sz="2200" spc="-70" dirty="0">
                <a:latin typeface="Abadi" panose="020B0604020202020204" pitchFamily="34" charset="0"/>
                <a:cs typeface="Microsoft Sans Serif"/>
              </a:rPr>
              <a:t>clau</a:t>
            </a:r>
            <a:r>
              <a:rPr sz="2200" spc="-85" dirty="0">
                <a:latin typeface="Abadi" panose="020B0604020202020204" pitchFamily="34" charset="0"/>
                <a:cs typeface="Microsoft Sans Serif"/>
              </a:rPr>
              <a:t>s</a:t>
            </a:r>
            <a:r>
              <a:rPr sz="2200" spc="-95" dirty="0">
                <a:latin typeface="Abadi" panose="020B0604020202020204" pitchFamily="34" charset="0"/>
                <a:cs typeface="Microsoft Sans Serif"/>
              </a:rPr>
              <a:t>e</a:t>
            </a:r>
            <a:r>
              <a:rPr sz="2200" spc="75" dirty="0">
                <a:latin typeface="Abadi" panose="020B0604020202020204" pitchFamily="34" charset="0"/>
                <a:cs typeface="Microsoft Sans Serif"/>
              </a:rPr>
              <a:t> </a:t>
            </a:r>
            <a:r>
              <a:rPr sz="2200" spc="-55" dirty="0">
                <a:latin typeface="Abadi" panose="020B0604020202020204" pitchFamily="34" charset="0"/>
                <a:cs typeface="Microsoft Sans Serif"/>
              </a:rPr>
              <a:t>an</a:t>
            </a:r>
            <a:r>
              <a:rPr sz="2200" spc="-50" dirty="0">
                <a:latin typeface="Abadi" panose="020B0604020202020204" pitchFamily="34" charset="0"/>
                <a:cs typeface="Microsoft Sans Serif"/>
              </a:rPr>
              <a:t>d</a:t>
            </a:r>
            <a:r>
              <a:rPr sz="2200" spc="50" dirty="0">
                <a:latin typeface="Abadi" panose="020B0604020202020204" pitchFamily="34" charset="0"/>
                <a:cs typeface="Microsoft Sans Serif"/>
              </a:rPr>
              <a:t> </a:t>
            </a:r>
            <a:r>
              <a:rPr sz="2200" spc="-25" dirty="0">
                <a:latin typeface="Abadi" panose="020B0604020202020204" pitchFamily="34" charset="0"/>
                <a:cs typeface="Microsoft Sans Serif"/>
              </a:rPr>
              <a:t>the</a:t>
            </a:r>
            <a:r>
              <a:rPr sz="2200" spc="65" dirty="0">
                <a:latin typeface="Abadi" panose="020B0604020202020204" pitchFamily="34" charset="0"/>
                <a:cs typeface="Microsoft Sans Serif"/>
              </a:rPr>
              <a:t> </a:t>
            </a:r>
            <a:r>
              <a:rPr sz="2200" b="1" spc="-100" dirty="0">
                <a:latin typeface="Abadi" panose="020B0604020202020204" pitchFamily="34" charset="0"/>
                <a:cs typeface="Arial"/>
              </a:rPr>
              <a:t>M</a:t>
            </a:r>
            <a:r>
              <a:rPr sz="2200" b="1" spc="-175" dirty="0">
                <a:latin typeface="Abadi" panose="020B0604020202020204" pitchFamily="34" charset="0"/>
                <a:cs typeface="Arial"/>
              </a:rPr>
              <a:t>A</a:t>
            </a:r>
            <a:r>
              <a:rPr sz="2200" b="1" spc="-180" dirty="0">
                <a:latin typeface="Abadi" panose="020B0604020202020204" pitchFamily="34" charset="0"/>
                <a:cs typeface="Arial"/>
              </a:rPr>
              <a:t>X</a:t>
            </a:r>
            <a:r>
              <a:rPr sz="2200" b="1" spc="-125" dirty="0">
                <a:latin typeface="Abadi" panose="020B0604020202020204" pitchFamily="34" charset="0"/>
                <a:cs typeface="Arial"/>
              </a:rPr>
              <a:t>(</a:t>
            </a:r>
            <a:r>
              <a:rPr sz="2200" b="1" spc="-95" dirty="0">
                <a:latin typeface="Abadi" panose="020B0604020202020204" pitchFamily="34" charset="0"/>
                <a:cs typeface="Arial"/>
              </a:rPr>
              <a:t>)  </a:t>
            </a:r>
            <a:r>
              <a:rPr sz="2200" spc="-30" dirty="0">
                <a:latin typeface="Abadi" panose="020B0604020202020204" pitchFamily="34" charset="0"/>
                <a:cs typeface="Microsoft Sans Serif"/>
              </a:rPr>
              <a:t>function.</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D1EE1BC-0D2D-419F-4AEB-B11A93751A46}"/>
              </a:ext>
            </a:extLst>
          </p:cNvPr>
          <p:cNvPicPr>
            <a:picLocks noChangeAspect="1"/>
          </p:cNvPicPr>
          <p:nvPr/>
        </p:nvPicPr>
        <p:blipFill rotWithShape="1">
          <a:blip r:embed="rId3"/>
          <a:srcRect l="1055"/>
          <a:stretch/>
        </p:blipFill>
        <p:spPr>
          <a:xfrm>
            <a:off x="328509" y="3066715"/>
            <a:ext cx="11129461" cy="2622585"/>
          </a:xfrm>
          <a:prstGeom prst="rect">
            <a:avLst/>
          </a:prstGeom>
        </p:spPr>
      </p:pic>
      <p:sp>
        <p:nvSpPr>
          <p:cNvPr id="7" name="object 3">
            <a:extLst>
              <a:ext uri="{FF2B5EF4-FFF2-40B4-BE49-F238E27FC236}">
                <a16:creationId xmlns:a16="http://schemas.microsoft.com/office/drawing/2014/main" id="{25808FCD-6ECB-0FFF-28B7-E47105C8F704}"/>
              </a:ext>
            </a:extLst>
          </p:cNvPr>
          <p:cNvSpPr txBox="1"/>
          <p:nvPr/>
        </p:nvSpPr>
        <p:spPr>
          <a:xfrm>
            <a:off x="425453" y="1699203"/>
            <a:ext cx="10935575" cy="103124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200" spc="-210" dirty="0">
                <a:solidFill>
                  <a:srgbClr val="292929"/>
                </a:solidFill>
                <a:latin typeface="Abadi" panose="020B0604020202020204" pitchFamily="34" charset="0"/>
                <a:cs typeface="Microsoft Sans Serif"/>
              </a:rPr>
              <a:t>We</a:t>
            </a:r>
            <a:r>
              <a:rPr sz="2200" spc="-204" dirty="0">
                <a:solidFill>
                  <a:srgbClr val="292929"/>
                </a:solidFill>
                <a:latin typeface="Abadi" panose="020B0604020202020204" pitchFamily="34" charset="0"/>
                <a:cs typeface="Microsoft Sans Serif"/>
              </a:rPr>
              <a:t> </a:t>
            </a:r>
            <a:r>
              <a:rPr sz="2200" spc="-80" dirty="0">
                <a:solidFill>
                  <a:srgbClr val="292929"/>
                </a:solidFill>
                <a:latin typeface="Abadi" panose="020B0604020202020204" pitchFamily="34" charset="0"/>
                <a:cs typeface="Microsoft Sans Serif"/>
              </a:rPr>
              <a:t>used </a:t>
            </a:r>
            <a:r>
              <a:rPr sz="2200" spc="-150" dirty="0">
                <a:solidFill>
                  <a:srgbClr val="292929"/>
                </a:solidFill>
                <a:latin typeface="Abadi" panose="020B0604020202020204" pitchFamily="34" charset="0"/>
                <a:cs typeface="Microsoft Sans Serif"/>
              </a:rPr>
              <a:t>a</a:t>
            </a:r>
            <a:r>
              <a:rPr sz="2200" spc="-145"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combinations </a:t>
            </a:r>
            <a:r>
              <a:rPr sz="2200" spc="-5" dirty="0">
                <a:solidFill>
                  <a:srgbClr val="292929"/>
                </a:solidFill>
                <a:latin typeface="Abadi" panose="020B0604020202020204" pitchFamily="34" charset="0"/>
                <a:cs typeface="Microsoft Sans Serif"/>
              </a:rPr>
              <a:t>of </a:t>
            </a:r>
            <a:r>
              <a:rPr sz="2200" spc="-35" dirty="0">
                <a:solidFill>
                  <a:srgbClr val="292929"/>
                </a:solidFill>
                <a:latin typeface="Abadi" panose="020B0604020202020204" pitchFamily="34" charset="0"/>
                <a:cs typeface="Microsoft Sans Serif"/>
              </a:rPr>
              <a:t>the </a:t>
            </a:r>
            <a:r>
              <a:rPr sz="2200" b="1" spc="-295" dirty="0">
                <a:solidFill>
                  <a:srgbClr val="292929"/>
                </a:solidFill>
                <a:latin typeface="Abadi" panose="020B0604020202020204" pitchFamily="34" charset="0"/>
                <a:cs typeface="Arial"/>
              </a:rPr>
              <a:t>WHERE</a:t>
            </a:r>
            <a:r>
              <a:rPr sz="2200" b="1" spc="-290" dirty="0">
                <a:solidFill>
                  <a:srgbClr val="292929"/>
                </a:solidFill>
                <a:latin typeface="Abadi" panose="020B0604020202020204" pitchFamily="34" charset="0"/>
                <a:cs typeface="Arial"/>
              </a:rPr>
              <a:t> </a:t>
            </a:r>
            <a:r>
              <a:rPr sz="2200" spc="-100" dirty="0">
                <a:solidFill>
                  <a:srgbClr val="292929"/>
                </a:solidFill>
                <a:latin typeface="Abadi" panose="020B0604020202020204" pitchFamily="34" charset="0"/>
                <a:cs typeface="Microsoft Sans Serif"/>
              </a:rPr>
              <a:t>clause,</a:t>
            </a:r>
            <a:r>
              <a:rPr sz="2200" spc="-95" dirty="0">
                <a:solidFill>
                  <a:srgbClr val="292929"/>
                </a:solidFill>
                <a:latin typeface="Abadi" panose="020B0604020202020204" pitchFamily="34" charset="0"/>
                <a:cs typeface="Microsoft Sans Serif"/>
              </a:rPr>
              <a:t> </a:t>
            </a:r>
            <a:r>
              <a:rPr sz="2200" b="1" spc="-225" dirty="0">
                <a:solidFill>
                  <a:srgbClr val="292929"/>
                </a:solidFill>
                <a:latin typeface="Abadi" panose="020B0604020202020204" pitchFamily="34" charset="0"/>
                <a:cs typeface="Arial"/>
              </a:rPr>
              <a:t>LIKE</a:t>
            </a:r>
            <a:r>
              <a:rPr sz="2200" spc="-225" dirty="0">
                <a:solidFill>
                  <a:srgbClr val="292929"/>
                </a:solidFill>
                <a:latin typeface="Abadi" panose="020B0604020202020204" pitchFamily="34" charset="0"/>
                <a:cs typeface="Microsoft Sans Serif"/>
              </a:rPr>
              <a:t>,</a:t>
            </a:r>
            <a:r>
              <a:rPr sz="2200" spc="-220" dirty="0">
                <a:solidFill>
                  <a:srgbClr val="292929"/>
                </a:solidFill>
                <a:latin typeface="Abadi" panose="020B0604020202020204" pitchFamily="34" charset="0"/>
                <a:cs typeface="Microsoft Sans Serif"/>
              </a:rPr>
              <a:t> </a:t>
            </a:r>
            <a:r>
              <a:rPr sz="2200" b="1" spc="-150" dirty="0">
                <a:solidFill>
                  <a:srgbClr val="292929"/>
                </a:solidFill>
                <a:latin typeface="Abadi" panose="020B0604020202020204" pitchFamily="34" charset="0"/>
                <a:cs typeface="Arial"/>
              </a:rPr>
              <a:t>AND</a:t>
            </a:r>
            <a:r>
              <a:rPr sz="2200" spc="-150" dirty="0">
                <a:solidFill>
                  <a:srgbClr val="292929"/>
                </a:solidFill>
                <a:latin typeface="Abadi" panose="020B0604020202020204" pitchFamily="34" charset="0"/>
                <a:cs typeface="Microsoft Sans Serif"/>
              </a:rPr>
              <a:t>,</a:t>
            </a:r>
            <a:r>
              <a:rPr sz="2200" spc="-145" dirty="0">
                <a:solidFill>
                  <a:srgbClr val="292929"/>
                </a:solidFill>
                <a:latin typeface="Abadi" panose="020B0604020202020204" pitchFamily="34" charset="0"/>
                <a:cs typeface="Microsoft Sans Serif"/>
              </a:rPr>
              <a:t> </a:t>
            </a:r>
            <a:r>
              <a:rPr sz="2200" spc="-70" dirty="0">
                <a:solidFill>
                  <a:srgbClr val="292929"/>
                </a:solidFill>
                <a:latin typeface="Abadi" panose="020B0604020202020204" pitchFamily="34" charset="0"/>
                <a:cs typeface="Microsoft Sans Serif"/>
              </a:rPr>
              <a:t>and </a:t>
            </a:r>
            <a:r>
              <a:rPr sz="2200" b="1" spc="-280" dirty="0">
                <a:solidFill>
                  <a:srgbClr val="292929"/>
                </a:solidFill>
                <a:latin typeface="Abadi" panose="020B0604020202020204" pitchFamily="34" charset="0"/>
                <a:cs typeface="Arial"/>
              </a:rPr>
              <a:t>BETWEEN </a:t>
            </a:r>
            <a:r>
              <a:rPr sz="2200" b="1" spc="-275" dirty="0">
                <a:solidFill>
                  <a:srgbClr val="292929"/>
                </a:solidFill>
                <a:latin typeface="Abadi" panose="020B0604020202020204" pitchFamily="34" charset="0"/>
                <a:cs typeface="Arial"/>
              </a:rPr>
              <a:t> </a:t>
            </a:r>
            <a:r>
              <a:rPr sz="2200" spc="-30" dirty="0">
                <a:solidFill>
                  <a:srgbClr val="292929"/>
                </a:solidFill>
                <a:latin typeface="Abadi" panose="020B0604020202020204" pitchFamily="34" charset="0"/>
                <a:cs typeface="Microsoft Sans Serif"/>
              </a:rPr>
              <a:t>conditions</a:t>
            </a:r>
            <a:r>
              <a:rPr sz="2200" spc="75"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to</a:t>
            </a:r>
            <a:r>
              <a:rPr sz="2200" spc="85"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filter</a:t>
            </a:r>
            <a:r>
              <a:rPr sz="2200" spc="8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for</a:t>
            </a:r>
            <a:r>
              <a:rPr sz="2200" spc="9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failed</a:t>
            </a:r>
            <a:r>
              <a:rPr sz="2200" spc="6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landing</a:t>
            </a:r>
            <a:r>
              <a:rPr sz="2200" spc="80"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outcomes</a:t>
            </a:r>
            <a:r>
              <a:rPr sz="2200" spc="85" dirty="0">
                <a:solidFill>
                  <a:srgbClr val="292929"/>
                </a:solidFill>
                <a:latin typeface="Abadi" panose="020B0604020202020204" pitchFamily="34" charset="0"/>
                <a:cs typeface="Microsoft Sans Serif"/>
              </a:rPr>
              <a:t> </a:t>
            </a:r>
            <a:r>
              <a:rPr sz="2200" spc="-20" dirty="0">
                <a:solidFill>
                  <a:srgbClr val="292929"/>
                </a:solidFill>
                <a:latin typeface="Abadi" panose="020B0604020202020204" pitchFamily="34" charset="0"/>
                <a:cs typeface="Microsoft Sans Serif"/>
              </a:rPr>
              <a:t>in</a:t>
            </a:r>
            <a:r>
              <a:rPr sz="2200" spc="7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drone</a:t>
            </a:r>
            <a:r>
              <a:rPr sz="2200" spc="80"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ship,</a:t>
            </a:r>
            <a:r>
              <a:rPr sz="2200" spc="85"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their</a:t>
            </a:r>
            <a:r>
              <a:rPr sz="2200" spc="90" dirty="0">
                <a:solidFill>
                  <a:srgbClr val="292929"/>
                </a:solidFill>
                <a:latin typeface="Abadi" panose="020B0604020202020204" pitchFamily="34" charset="0"/>
                <a:cs typeface="Microsoft Sans Serif"/>
              </a:rPr>
              <a:t> </a:t>
            </a:r>
            <a:r>
              <a:rPr sz="2200" spc="-25" dirty="0">
                <a:solidFill>
                  <a:srgbClr val="292929"/>
                </a:solidFill>
                <a:latin typeface="Abadi" panose="020B0604020202020204" pitchFamily="34" charset="0"/>
                <a:cs typeface="Microsoft Sans Serif"/>
              </a:rPr>
              <a:t>booster </a:t>
            </a:r>
            <a:r>
              <a:rPr sz="2200" spc="-570" dirty="0">
                <a:solidFill>
                  <a:srgbClr val="292929"/>
                </a:solidFill>
                <a:latin typeface="Abadi" panose="020B0604020202020204" pitchFamily="34" charset="0"/>
                <a:cs typeface="Microsoft Sans Serif"/>
              </a:rPr>
              <a:t> </a:t>
            </a:r>
            <a:r>
              <a:rPr sz="2200" spc="-75" dirty="0">
                <a:solidFill>
                  <a:srgbClr val="292929"/>
                </a:solidFill>
                <a:latin typeface="Abadi" panose="020B0604020202020204" pitchFamily="34" charset="0"/>
                <a:cs typeface="Microsoft Sans Serif"/>
              </a:rPr>
              <a:t>versions,</a:t>
            </a:r>
            <a:r>
              <a:rPr sz="2200" spc="75"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and</a:t>
            </a:r>
            <a:r>
              <a:rPr sz="2200" spc="70" dirty="0">
                <a:solidFill>
                  <a:srgbClr val="292929"/>
                </a:solidFill>
                <a:latin typeface="Abadi" panose="020B0604020202020204" pitchFamily="34" charset="0"/>
                <a:cs typeface="Microsoft Sans Serif"/>
              </a:rPr>
              <a:t> </a:t>
            </a:r>
            <a:r>
              <a:rPr sz="2200" spc="-80" dirty="0">
                <a:solidFill>
                  <a:srgbClr val="292929"/>
                </a:solidFill>
                <a:latin typeface="Abadi" panose="020B0604020202020204" pitchFamily="34" charset="0"/>
                <a:cs typeface="Microsoft Sans Serif"/>
              </a:rPr>
              <a:t>launch</a:t>
            </a:r>
            <a:r>
              <a:rPr sz="2200" spc="70"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site</a:t>
            </a:r>
            <a:r>
              <a:rPr sz="2200" spc="75" dirty="0">
                <a:solidFill>
                  <a:srgbClr val="292929"/>
                </a:solidFill>
                <a:latin typeface="Abadi" panose="020B0604020202020204" pitchFamily="34" charset="0"/>
                <a:cs typeface="Microsoft Sans Serif"/>
              </a:rPr>
              <a:t> </a:t>
            </a:r>
            <a:r>
              <a:rPr sz="2200" spc="-120" dirty="0">
                <a:solidFill>
                  <a:srgbClr val="292929"/>
                </a:solidFill>
                <a:latin typeface="Abadi" panose="020B0604020202020204" pitchFamily="34" charset="0"/>
                <a:cs typeface="Microsoft Sans Serif"/>
              </a:rPr>
              <a:t>names</a:t>
            </a:r>
            <a:r>
              <a:rPr sz="2200" spc="65"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for</a:t>
            </a:r>
            <a:r>
              <a:rPr sz="2200" spc="80" dirty="0">
                <a:solidFill>
                  <a:srgbClr val="292929"/>
                </a:solidFill>
                <a:latin typeface="Abadi" panose="020B0604020202020204" pitchFamily="34" charset="0"/>
                <a:cs typeface="Microsoft Sans Serif"/>
              </a:rPr>
              <a:t> </a:t>
            </a:r>
            <a:r>
              <a:rPr sz="2200" spc="-85" dirty="0">
                <a:solidFill>
                  <a:srgbClr val="292929"/>
                </a:solidFill>
                <a:latin typeface="Abadi" panose="020B0604020202020204" pitchFamily="34" charset="0"/>
                <a:cs typeface="Microsoft Sans Serif"/>
              </a:rPr>
              <a:t>year</a:t>
            </a:r>
            <a:r>
              <a:rPr sz="2200" spc="75" dirty="0">
                <a:solidFill>
                  <a:srgbClr val="292929"/>
                </a:solidFill>
                <a:latin typeface="Abadi" panose="020B0604020202020204" pitchFamily="34" charset="0"/>
                <a:cs typeface="Microsoft Sans Serif"/>
              </a:rPr>
              <a:t> </a:t>
            </a:r>
            <a:r>
              <a:rPr sz="2200" spc="105" dirty="0">
                <a:solidFill>
                  <a:srgbClr val="292929"/>
                </a:solidFill>
                <a:latin typeface="Abadi" panose="020B0604020202020204" pitchFamily="34" charset="0"/>
                <a:cs typeface="Microsoft Sans Serif"/>
              </a:rPr>
              <a:t>2015</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55A516-C44F-733E-4C81-AB4E5DAA712F}"/>
              </a:ext>
            </a:extLst>
          </p:cNvPr>
          <p:cNvPicPr>
            <a:picLocks noChangeAspect="1"/>
          </p:cNvPicPr>
          <p:nvPr/>
        </p:nvPicPr>
        <p:blipFill>
          <a:blip r:embed="rId3"/>
          <a:stretch>
            <a:fillRect/>
          </a:stretch>
        </p:blipFill>
        <p:spPr>
          <a:xfrm>
            <a:off x="904079" y="3069771"/>
            <a:ext cx="10605560" cy="34894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TextBox 6">
            <a:extLst>
              <a:ext uri="{FF2B5EF4-FFF2-40B4-BE49-F238E27FC236}">
                <a16:creationId xmlns:a16="http://schemas.microsoft.com/office/drawing/2014/main" id="{91C40BD2-07F1-9E96-1CD5-DE6941254C61}"/>
              </a:ext>
            </a:extLst>
          </p:cNvPr>
          <p:cNvSpPr txBox="1"/>
          <p:nvPr/>
        </p:nvSpPr>
        <p:spPr>
          <a:xfrm>
            <a:off x="725031" y="1404257"/>
            <a:ext cx="10605560" cy="2031325"/>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Abadi" panose="020B0604020202020204" pitchFamily="34" charset="0"/>
                <a:cs typeface="Microsoft Sans Serif"/>
              </a:rPr>
              <a:t>We selected Landing outcomes  and the </a:t>
            </a:r>
            <a:r>
              <a:rPr lang="en-US" b="1" dirty="0">
                <a:latin typeface="Abadi" panose="020B0604020202020204" pitchFamily="34" charset="0"/>
                <a:cs typeface="Arial"/>
              </a:rPr>
              <a:t>COUNT </a:t>
            </a:r>
            <a:r>
              <a:rPr lang="en-US" dirty="0">
                <a:latin typeface="Abadi" panose="020B0604020202020204" pitchFamily="34" charset="0"/>
                <a:cs typeface="Microsoft Sans Serif"/>
              </a:rPr>
              <a:t>of landing  outcomes from the data and  used the </a:t>
            </a:r>
            <a:r>
              <a:rPr lang="en-US" b="1" dirty="0">
                <a:latin typeface="Abadi" panose="020B0604020202020204" pitchFamily="34" charset="0"/>
                <a:cs typeface="Arial"/>
              </a:rPr>
              <a:t>WHERE </a:t>
            </a:r>
            <a:r>
              <a:rPr lang="en-US" dirty="0">
                <a:latin typeface="Abadi" panose="020B0604020202020204" pitchFamily="34" charset="0"/>
                <a:cs typeface="Microsoft Sans Serif"/>
              </a:rPr>
              <a:t>clause to filter  for landing outcomes </a:t>
            </a:r>
            <a:r>
              <a:rPr lang="en-US" b="1" dirty="0">
                <a:latin typeface="Abadi" panose="020B0604020202020204" pitchFamily="34" charset="0"/>
                <a:cs typeface="Arial"/>
              </a:rPr>
              <a:t>BETWEEN  </a:t>
            </a:r>
            <a:r>
              <a:rPr lang="en-US" dirty="0">
                <a:latin typeface="Abadi" panose="020B0604020202020204" pitchFamily="34" charset="0"/>
                <a:cs typeface="Microsoft Sans Serif"/>
              </a:rPr>
              <a:t>2010-06-04 to 2010-03-20.</a:t>
            </a:r>
          </a:p>
          <a:p>
            <a:pPr marL="342900" indent="-342900">
              <a:buFont typeface="Arial" panose="020B0604020202020204" pitchFamily="34" charset="0"/>
              <a:buChar char="•"/>
            </a:pPr>
            <a:endParaRPr lang="en-US" dirty="0">
              <a:latin typeface="Abadi" panose="020B0604020202020204" pitchFamily="34" charset="0"/>
              <a:cs typeface="Microsoft Sans Serif"/>
            </a:endParaRPr>
          </a:p>
          <a:p>
            <a:pPr marL="342900" indent="-342900">
              <a:buFont typeface="Arial" panose="020B0604020202020204" pitchFamily="34" charset="0"/>
              <a:buChar char="•"/>
            </a:pPr>
            <a:r>
              <a:rPr lang="en-US" spc="-185" dirty="0">
                <a:latin typeface="Abadi" panose="020B0604020202020204" pitchFamily="34" charset="0"/>
                <a:cs typeface="Microsoft Sans Serif"/>
              </a:rPr>
              <a:t>We</a:t>
            </a:r>
            <a:r>
              <a:rPr lang="en-US" spc="60" dirty="0">
                <a:latin typeface="Abadi" panose="020B0604020202020204" pitchFamily="34" charset="0"/>
                <a:cs typeface="Microsoft Sans Serif"/>
              </a:rPr>
              <a:t> </a:t>
            </a:r>
            <a:r>
              <a:rPr lang="en-US" spc="-25" dirty="0">
                <a:latin typeface="Abadi" panose="020B0604020202020204" pitchFamily="34" charset="0"/>
                <a:cs typeface="Microsoft Sans Serif"/>
              </a:rPr>
              <a:t>applied</a:t>
            </a:r>
            <a:r>
              <a:rPr lang="en-US" spc="35" dirty="0">
                <a:latin typeface="Abadi" panose="020B0604020202020204" pitchFamily="34" charset="0"/>
                <a:cs typeface="Microsoft Sans Serif"/>
              </a:rPr>
              <a:t> </a:t>
            </a:r>
            <a:r>
              <a:rPr lang="en-US" spc="-25" dirty="0">
                <a:latin typeface="Abadi" panose="020B0604020202020204" pitchFamily="34" charset="0"/>
                <a:cs typeface="Microsoft Sans Serif"/>
              </a:rPr>
              <a:t>th</a:t>
            </a:r>
            <a:r>
              <a:rPr lang="en-US" spc="-30" dirty="0">
                <a:latin typeface="Abadi" panose="020B0604020202020204" pitchFamily="34" charset="0"/>
                <a:cs typeface="Microsoft Sans Serif"/>
              </a:rPr>
              <a:t>e</a:t>
            </a:r>
            <a:r>
              <a:rPr lang="en-US" spc="75" dirty="0">
                <a:latin typeface="Abadi" panose="020B0604020202020204" pitchFamily="34" charset="0"/>
                <a:cs typeface="Microsoft Sans Serif"/>
              </a:rPr>
              <a:t> </a:t>
            </a:r>
            <a:r>
              <a:rPr lang="en-US" b="1" spc="-315" dirty="0">
                <a:latin typeface="Abadi" panose="020B0604020202020204" pitchFamily="34" charset="0"/>
                <a:cs typeface="Arial"/>
              </a:rPr>
              <a:t>GR</a:t>
            </a:r>
            <a:r>
              <a:rPr lang="en-US" b="1" spc="-180" dirty="0">
                <a:latin typeface="Abadi" panose="020B0604020202020204" pitchFamily="34" charset="0"/>
                <a:cs typeface="Arial"/>
              </a:rPr>
              <a:t>O</a:t>
            </a:r>
            <a:r>
              <a:rPr lang="en-US" b="1" spc="-260" dirty="0">
                <a:latin typeface="Abadi" panose="020B0604020202020204" pitchFamily="34" charset="0"/>
                <a:cs typeface="Arial"/>
              </a:rPr>
              <a:t>U</a:t>
            </a:r>
            <a:r>
              <a:rPr lang="en-US" b="1" spc="-210" dirty="0">
                <a:latin typeface="Abadi" panose="020B0604020202020204" pitchFamily="34" charset="0"/>
                <a:cs typeface="Arial"/>
              </a:rPr>
              <a:t>P</a:t>
            </a:r>
            <a:r>
              <a:rPr lang="en-US" b="1" spc="-30" dirty="0">
                <a:latin typeface="Abadi" panose="020B0604020202020204" pitchFamily="34" charset="0"/>
                <a:cs typeface="Arial"/>
              </a:rPr>
              <a:t> </a:t>
            </a:r>
            <a:r>
              <a:rPr lang="en-US" b="1" spc="-245" dirty="0">
                <a:latin typeface="Abadi" panose="020B0604020202020204" pitchFamily="34" charset="0"/>
                <a:cs typeface="Arial"/>
              </a:rPr>
              <a:t>B</a:t>
            </a:r>
            <a:r>
              <a:rPr lang="en-US" b="1" spc="-210" dirty="0">
                <a:latin typeface="Abadi" panose="020B0604020202020204" pitchFamily="34" charset="0"/>
                <a:cs typeface="Arial"/>
              </a:rPr>
              <a:t>Y</a:t>
            </a:r>
            <a:r>
              <a:rPr lang="en-US" b="1" spc="-20" dirty="0">
                <a:latin typeface="Abadi" panose="020B0604020202020204" pitchFamily="34" charset="0"/>
                <a:cs typeface="Arial"/>
              </a:rPr>
              <a:t> </a:t>
            </a:r>
            <a:r>
              <a:rPr lang="en-US" spc="-80" dirty="0">
                <a:latin typeface="Abadi" panose="020B0604020202020204" pitchFamily="34" charset="0"/>
                <a:cs typeface="Microsoft Sans Serif"/>
              </a:rPr>
              <a:t>clause  </a:t>
            </a:r>
            <a:r>
              <a:rPr lang="en-US" spc="40" dirty="0">
                <a:latin typeface="Abadi" panose="020B0604020202020204" pitchFamily="34" charset="0"/>
                <a:cs typeface="Microsoft Sans Serif"/>
              </a:rPr>
              <a:t>to</a:t>
            </a:r>
            <a:r>
              <a:rPr lang="en-US" spc="55" dirty="0">
                <a:latin typeface="Abadi" panose="020B0604020202020204" pitchFamily="34" charset="0"/>
                <a:cs typeface="Microsoft Sans Serif"/>
              </a:rPr>
              <a:t> </a:t>
            </a:r>
            <a:r>
              <a:rPr lang="en-US" spc="-5" dirty="0">
                <a:latin typeface="Abadi" panose="020B0604020202020204" pitchFamily="34" charset="0"/>
                <a:cs typeface="Microsoft Sans Serif"/>
              </a:rPr>
              <a:t>group</a:t>
            </a:r>
            <a:r>
              <a:rPr lang="en-US" spc="50" dirty="0">
                <a:latin typeface="Abadi" panose="020B0604020202020204" pitchFamily="34" charset="0"/>
                <a:cs typeface="Microsoft Sans Serif"/>
              </a:rPr>
              <a:t> </a:t>
            </a:r>
            <a:r>
              <a:rPr lang="en-US" spc="-30" dirty="0">
                <a:latin typeface="Abadi" panose="020B0604020202020204" pitchFamily="34" charset="0"/>
                <a:cs typeface="Microsoft Sans Serif"/>
              </a:rPr>
              <a:t>the</a:t>
            </a:r>
            <a:r>
              <a:rPr lang="en-US" spc="55" dirty="0">
                <a:latin typeface="Abadi" panose="020B0604020202020204" pitchFamily="34" charset="0"/>
                <a:cs typeface="Microsoft Sans Serif"/>
              </a:rPr>
              <a:t> </a:t>
            </a:r>
            <a:r>
              <a:rPr lang="en-US" spc="-25" dirty="0">
                <a:latin typeface="Abadi" panose="020B0604020202020204" pitchFamily="34" charset="0"/>
                <a:cs typeface="Microsoft Sans Serif"/>
              </a:rPr>
              <a:t>landing</a:t>
            </a:r>
            <a:r>
              <a:rPr lang="en-US" spc="20" dirty="0">
                <a:latin typeface="Abadi" panose="020B0604020202020204" pitchFamily="34" charset="0"/>
                <a:cs typeface="Microsoft Sans Serif"/>
              </a:rPr>
              <a:t> </a:t>
            </a:r>
            <a:r>
              <a:rPr lang="en-US" spc="-55" dirty="0">
                <a:latin typeface="Abadi" panose="020B0604020202020204" pitchFamily="34" charset="0"/>
                <a:cs typeface="Microsoft Sans Serif"/>
              </a:rPr>
              <a:t>outcomes </a:t>
            </a:r>
            <a:r>
              <a:rPr lang="en-US" spc="-50" dirty="0">
                <a:latin typeface="Abadi" panose="020B0604020202020204" pitchFamily="34" charset="0"/>
                <a:cs typeface="Microsoft Sans Serif"/>
              </a:rPr>
              <a:t> </a:t>
            </a:r>
            <a:r>
              <a:rPr lang="en-US" spc="-60" dirty="0">
                <a:latin typeface="Abadi" panose="020B0604020202020204" pitchFamily="34" charset="0"/>
                <a:cs typeface="Microsoft Sans Serif"/>
              </a:rPr>
              <a:t>an</a:t>
            </a:r>
            <a:r>
              <a:rPr lang="en-US" spc="-55" dirty="0">
                <a:latin typeface="Abadi" panose="020B0604020202020204" pitchFamily="34" charset="0"/>
                <a:cs typeface="Microsoft Sans Serif"/>
              </a:rPr>
              <a:t>d</a:t>
            </a:r>
            <a:r>
              <a:rPr lang="en-US" spc="60" dirty="0">
                <a:latin typeface="Abadi" panose="020B0604020202020204" pitchFamily="34" charset="0"/>
                <a:cs typeface="Microsoft Sans Serif"/>
              </a:rPr>
              <a:t> </a:t>
            </a:r>
            <a:r>
              <a:rPr lang="en-US" spc="-25" dirty="0">
                <a:latin typeface="Abadi" panose="020B0604020202020204" pitchFamily="34" charset="0"/>
                <a:cs typeface="Microsoft Sans Serif"/>
              </a:rPr>
              <a:t>th</a:t>
            </a:r>
            <a:r>
              <a:rPr lang="en-US" spc="-30" dirty="0">
                <a:latin typeface="Abadi" panose="020B0604020202020204" pitchFamily="34" charset="0"/>
                <a:cs typeface="Microsoft Sans Serif"/>
              </a:rPr>
              <a:t>e</a:t>
            </a:r>
            <a:r>
              <a:rPr lang="en-US" spc="70" dirty="0">
                <a:latin typeface="Abadi" panose="020B0604020202020204" pitchFamily="34" charset="0"/>
                <a:cs typeface="Microsoft Sans Serif"/>
              </a:rPr>
              <a:t> </a:t>
            </a:r>
            <a:r>
              <a:rPr lang="en-US" b="1" spc="-170" dirty="0">
                <a:latin typeface="Abadi" panose="020B0604020202020204" pitchFamily="34" charset="0"/>
                <a:cs typeface="Arial"/>
              </a:rPr>
              <a:t>O</a:t>
            </a:r>
            <a:r>
              <a:rPr lang="en-US" b="1" spc="-325" dirty="0">
                <a:latin typeface="Abadi" panose="020B0604020202020204" pitchFamily="34" charset="0"/>
                <a:cs typeface="Arial"/>
              </a:rPr>
              <a:t>R</a:t>
            </a:r>
            <a:r>
              <a:rPr lang="en-US" b="1" spc="-95" dirty="0">
                <a:latin typeface="Abadi" panose="020B0604020202020204" pitchFamily="34" charset="0"/>
                <a:cs typeface="Arial"/>
              </a:rPr>
              <a:t>D</a:t>
            </a:r>
            <a:r>
              <a:rPr lang="en-US" b="1" spc="-295" dirty="0">
                <a:latin typeface="Abadi" panose="020B0604020202020204" pitchFamily="34" charset="0"/>
                <a:cs typeface="Arial"/>
              </a:rPr>
              <a:t>E</a:t>
            </a:r>
            <a:r>
              <a:rPr lang="en-US" b="1" spc="-300" dirty="0">
                <a:latin typeface="Abadi" panose="020B0604020202020204" pitchFamily="34" charset="0"/>
                <a:cs typeface="Arial"/>
              </a:rPr>
              <a:t>R</a:t>
            </a:r>
            <a:r>
              <a:rPr lang="en-US" b="1" spc="-30" dirty="0">
                <a:latin typeface="Abadi" panose="020B0604020202020204" pitchFamily="34" charset="0"/>
                <a:cs typeface="Arial"/>
              </a:rPr>
              <a:t> </a:t>
            </a:r>
            <a:r>
              <a:rPr lang="en-US" b="1" spc="-245" dirty="0">
                <a:latin typeface="Abadi" panose="020B0604020202020204" pitchFamily="34" charset="0"/>
                <a:cs typeface="Arial"/>
              </a:rPr>
              <a:t>B</a:t>
            </a:r>
            <a:r>
              <a:rPr lang="en-US" b="1" spc="-210" dirty="0">
                <a:latin typeface="Abadi" panose="020B0604020202020204" pitchFamily="34" charset="0"/>
                <a:cs typeface="Arial"/>
              </a:rPr>
              <a:t>Y</a:t>
            </a:r>
            <a:r>
              <a:rPr lang="en-US" b="1" spc="-20" dirty="0">
                <a:latin typeface="Abadi" panose="020B0604020202020204" pitchFamily="34" charset="0"/>
                <a:cs typeface="Arial"/>
              </a:rPr>
              <a:t> </a:t>
            </a:r>
            <a:r>
              <a:rPr lang="en-US" spc="-85" dirty="0">
                <a:latin typeface="Abadi" panose="020B0604020202020204" pitchFamily="34" charset="0"/>
                <a:cs typeface="Microsoft Sans Serif"/>
              </a:rPr>
              <a:t>clause</a:t>
            </a:r>
            <a:r>
              <a:rPr lang="en-US" spc="45" dirty="0">
                <a:latin typeface="Abadi" panose="020B0604020202020204" pitchFamily="34" charset="0"/>
                <a:cs typeface="Microsoft Sans Serif"/>
              </a:rPr>
              <a:t> </a:t>
            </a:r>
            <a:r>
              <a:rPr lang="en-US" spc="30" dirty="0">
                <a:latin typeface="Abadi" panose="020B0604020202020204" pitchFamily="34" charset="0"/>
                <a:cs typeface="Microsoft Sans Serif"/>
              </a:rPr>
              <a:t>to  </a:t>
            </a:r>
            <a:r>
              <a:rPr lang="en-US" spc="-15" dirty="0">
                <a:latin typeface="Abadi" panose="020B0604020202020204" pitchFamily="34" charset="0"/>
                <a:cs typeface="Microsoft Sans Serif"/>
              </a:rPr>
              <a:t>order</a:t>
            </a:r>
            <a:r>
              <a:rPr lang="en-US" spc="50" dirty="0">
                <a:latin typeface="Abadi" panose="020B0604020202020204" pitchFamily="34" charset="0"/>
                <a:cs typeface="Microsoft Sans Serif"/>
              </a:rPr>
              <a:t> </a:t>
            </a:r>
            <a:r>
              <a:rPr lang="en-US" spc="-30" dirty="0">
                <a:latin typeface="Abadi" panose="020B0604020202020204" pitchFamily="34" charset="0"/>
                <a:cs typeface="Microsoft Sans Serif"/>
              </a:rPr>
              <a:t>the</a:t>
            </a:r>
            <a:r>
              <a:rPr lang="en-US" spc="55" dirty="0">
                <a:latin typeface="Abadi" panose="020B0604020202020204" pitchFamily="34" charset="0"/>
                <a:cs typeface="Microsoft Sans Serif"/>
              </a:rPr>
              <a:t> </a:t>
            </a:r>
            <a:r>
              <a:rPr lang="en-US" spc="-15" dirty="0">
                <a:latin typeface="Abadi" panose="020B0604020202020204" pitchFamily="34" charset="0"/>
                <a:cs typeface="Microsoft Sans Serif"/>
              </a:rPr>
              <a:t>grouped</a:t>
            </a:r>
            <a:r>
              <a:rPr lang="en-US" spc="35" dirty="0">
                <a:latin typeface="Abadi" panose="020B0604020202020204" pitchFamily="34" charset="0"/>
                <a:cs typeface="Microsoft Sans Serif"/>
              </a:rPr>
              <a:t> </a:t>
            </a:r>
            <a:r>
              <a:rPr lang="en-US" spc="-25" dirty="0">
                <a:latin typeface="Abadi" panose="020B0604020202020204" pitchFamily="34" charset="0"/>
                <a:cs typeface="Microsoft Sans Serif"/>
              </a:rPr>
              <a:t>landing </a:t>
            </a:r>
            <a:r>
              <a:rPr lang="en-US" spc="-20" dirty="0">
                <a:latin typeface="Abadi" panose="020B0604020202020204" pitchFamily="34" charset="0"/>
                <a:cs typeface="Microsoft Sans Serif"/>
              </a:rPr>
              <a:t> </a:t>
            </a:r>
            <a:r>
              <a:rPr lang="en-US" spc="-45" dirty="0">
                <a:latin typeface="Abadi" panose="020B0604020202020204" pitchFamily="34" charset="0"/>
                <a:cs typeface="Microsoft Sans Serif"/>
              </a:rPr>
              <a:t>outcome</a:t>
            </a:r>
            <a:r>
              <a:rPr lang="en-US" spc="35" dirty="0">
                <a:latin typeface="Abadi" panose="020B0604020202020204" pitchFamily="34" charset="0"/>
                <a:cs typeface="Microsoft Sans Serif"/>
              </a:rPr>
              <a:t> </a:t>
            </a:r>
            <a:r>
              <a:rPr lang="en-US" spc="-15" dirty="0">
                <a:latin typeface="Abadi" panose="020B0604020202020204" pitchFamily="34" charset="0"/>
                <a:cs typeface="Microsoft Sans Serif"/>
              </a:rPr>
              <a:t>in</a:t>
            </a:r>
            <a:r>
              <a:rPr lang="en-US" spc="60" dirty="0">
                <a:latin typeface="Abadi" panose="020B0604020202020204" pitchFamily="34" charset="0"/>
                <a:cs typeface="Microsoft Sans Serif"/>
              </a:rPr>
              <a:t> </a:t>
            </a:r>
            <a:r>
              <a:rPr lang="en-US" spc="-50" dirty="0">
                <a:latin typeface="Abadi" panose="020B0604020202020204" pitchFamily="34" charset="0"/>
                <a:cs typeface="Microsoft Sans Serif"/>
              </a:rPr>
              <a:t>descending</a:t>
            </a:r>
            <a:r>
              <a:rPr lang="en-US" spc="20" dirty="0">
                <a:latin typeface="Abadi" panose="020B0604020202020204" pitchFamily="34" charset="0"/>
                <a:cs typeface="Microsoft Sans Serif"/>
              </a:rPr>
              <a:t> </a:t>
            </a:r>
            <a:r>
              <a:rPr lang="en-US" spc="-30" dirty="0">
                <a:latin typeface="Abadi" panose="020B0604020202020204" pitchFamily="34" charset="0"/>
                <a:cs typeface="Microsoft Sans Serif"/>
              </a:rPr>
              <a:t>order.</a:t>
            </a:r>
            <a:endParaRPr lang="en-US" dirty="0">
              <a:latin typeface="Abadi" panose="020B0604020202020204" pitchFamily="34" charset="0"/>
              <a:cs typeface="Microsoft Sans Serif"/>
            </a:endParaRPr>
          </a:p>
          <a:p>
            <a:pPr marL="342900" indent="-342900">
              <a:buFont typeface="Arial" panose="020B0604020202020204" pitchFamily="34" charset="0"/>
              <a:buChar char="•"/>
            </a:pPr>
            <a:endParaRPr lang="en-US" dirty="0">
              <a:latin typeface="Abadi" panose="020B0604020202020204" pitchFamily="34" charset="0"/>
              <a:cs typeface="Microsoft Sans Serif"/>
            </a:endParaRPr>
          </a:p>
          <a:p>
            <a:pPr marL="342900" indent="-342900">
              <a:buFont typeface="Arial" panose="020B0604020202020204" pitchFamily="34" charset="0"/>
              <a:buChar char="•"/>
            </a:pPr>
            <a:endParaRPr lang="en-IN" dirty="0">
              <a:latin typeface="Abadi" panose="020B0604020202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a:t>
            </a:r>
          </a:p>
        </p:txBody>
      </p:sp>
      <p:pic>
        <p:nvPicPr>
          <p:cNvPr id="6" name="Picture 5">
            <a:extLst>
              <a:ext uri="{FF2B5EF4-FFF2-40B4-BE49-F238E27FC236}">
                <a16:creationId xmlns:a16="http://schemas.microsoft.com/office/drawing/2014/main" id="{44E33944-6516-3331-CE89-7E4B672C97A8}"/>
              </a:ext>
            </a:extLst>
          </p:cNvPr>
          <p:cNvPicPr>
            <a:picLocks noChangeAspect="1"/>
          </p:cNvPicPr>
          <p:nvPr/>
        </p:nvPicPr>
        <p:blipFill rotWithShape="1">
          <a:blip r:embed="rId3"/>
          <a:srcRect l="727" t="11348" r="955" b="2945"/>
          <a:stretch/>
        </p:blipFill>
        <p:spPr>
          <a:xfrm>
            <a:off x="492151" y="1861458"/>
            <a:ext cx="11207698" cy="4164116"/>
          </a:xfrm>
          <a:prstGeom prst="rect">
            <a:avLst/>
          </a:prstGeom>
        </p:spPr>
      </p:pic>
      <p:sp>
        <p:nvSpPr>
          <p:cNvPr id="7" name="TextBox 6">
            <a:extLst>
              <a:ext uri="{FF2B5EF4-FFF2-40B4-BE49-F238E27FC236}">
                <a16:creationId xmlns:a16="http://schemas.microsoft.com/office/drawing/2014/main" id="{56C5A184-7111-09A2-9821-135346463B97}"/>
              </a:ext>
            </a:extLst>
          </p:cNvPr>
          <p:cNvSpPr txBox="1"/>
          <p:nvPr/>
        </p:nvSpPr>
        <p:spPr>
          <a:xfrm>
            <a:off x="0" y="1967212"/>
            <a:ext cx="11363111" cy="369332"/>
          </a:xfrm>
          <a:prstGeom prst="rect">
            <a:avLst/>
          </a:prstGeom>
          <a:noFill/>
        </p:spPr>
        <p:txBody>
          <a:bodyPr wrap="none" rtlCol="0">
            <a:spAutoFit/>
          </a:bodyPr>
          <a:lstStyle/>
          <a:p>
            <a:pPr marL="800100" lvl="1" indent="-342900">
              <a:buFont typeface="Arial" panose="020B0604020202020204" pitchFamily="34" charset="0"/>
              <a:buChar char="•"/>
            </a:pPr>
            <a:r>
              <a:rPr lang="en-IN" dirty="0">
                <a:latin typeface="Abadi" panose="020B0604020202020204" pitchFamily="34" charset="0"/>
              </a:rPr>
              <a:t>We can see that SpaceX launch sites are in the united states of America coast . Florida and California </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2" name="object 2">
            <a:extLst>
              <a:ext uri="{FF2B5EF4-FFF2-40B4-BE49-F238E27FC236}">
                <a16:creationId xmlns:a16="http://schemas.microsoft.com/office/drawing/2014/main" id="{383FAD16-48FE-F8D6-6005-A4C9DFF60CB6}"/>
              </a:ext>
            </a:extLst>
          </p:cNvPr>
          <p:cNvPicPr/>
          <p:nvPr/>
        </p:nvPicPr>
        <p:blipFill>
          <a:blip r:embed="rId3" cstate="print"/>
          <a:stretch>
            <a:fillRect/>
          </a:stretch>
        </p:blipFill>
        <p:spPr>
          <a:xfrm>
            <a:off x="683905" y="1546181"/>
            <a:ext cx="10774067" cy="488102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Markers showing launch sites with color labels</a:t>
            </a:r>
          </a:p>
        </p:txBody>
      </p:sp>
      <p:pic>
        <p:nvPicPr>
          <p:cNvPr id="13" name="object 2">
            <a:extLst>
              <a:ext uri="{FF2B5EF4-FFF2-40B4-BE49-F238E27FC236}">
                <a16:creationId xmlns:a16="http://schemas.microsoft.com/office/drawing/2014/main" id="{4BA33D80-5DE8-391B-BFE3-3B6829A7BDB5}"/>
              </a:ext>
            </a:extLst>
          </p:cNvPr>
          <p:cNvPicPr/>
          <p:nvPr/>
        </p:nvPicPr>
        <p:blipFill rotWithShape="1">
          <a:blip r:embed="rId3" cstate="print"/>
          <a:srcRect l="82564" t="76934" r="5311" b="11351"/>
          <a:stretch/>
        </p:blipFill>
        <p:spPr>
          <a:xfrm>
            <a:off x="9731829" y="5739657"/>
            <a:ext cx="1306285" cy="57182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Site distance to landmarks</a:t>
            </a:r>
          </a:p>
        </p:txBody>
      </p:sp>
      <p:pic>
        <p:nvPicPr>
          <p:cNvPr id="2" name="Picture 1">
            <a:extLst>
              <a:ext uri="{FF2B5EF4-FFF2-40B4-BE49-F238E27FC236}">
                <a16:creationId xmlns:a16="http://schemas.microsoft.com/office/drawing/2014/main" id="{ECD5F0CC-CFB2-A0BE-0C99-42CB870337BE}"/>
              </a:ext>
            </a:extLst>
          </p:cNvPr>
          <p:cNvPicPr>
            <a:picLocks noChangeAspect="1"/>
          </p:cNvPicPr>
          <p:nvPr/>
        </p:nvPicPr>
        <p:blipFill rotWithShape="1">
          <a:blip r:embed="rId3"/>
          <a:srcRect l="1439" t="2608" b="-1"/>
          <a:stretch/>
        </p:blipFill>
        <p:spPr>
          <a:xfrm>
            <a:off x="857097" y="1974727"/>
            <a:ext cx="10515600" cy="2241866"/>
          </a:xfrm>
          <a:prstGeom prst="rect">
            <a:avLst/>
          </a:prstGeom>
        </p:spPr>
      </p:pic>
      <p:sp>
        <p:nvSpPr>
          <p:cNvPr id="7" name="TextBox 6">
            <a:extLst>
              <a:ext uri="{FF2B5EF4-FFF2-40B4-BE49-F238E27FC236}">
                <a16:creationId xmlns:a16="http://schemas.microsoft.com/office/drawing/2014/main" id="{E8488233-49FC-EFEF-C042-FCD81BC1D0FD}"/>
              </a:ext>
            </a:extLst>
          </p:cNvPr>
          <p:cNvSpPr txBox="1"/>
          <p:nvPr/>
        </p:nvSpPr>
        <p:spPr>
          <a:xfrm>
            <a:off x="770011" y="1448191"/>
            <a:ext cx="2428870" cy="430887"/>
          </a:xfrm>
          <a:prstGeom prst="rect">
            <a:avLst/>
          </a:prstGeom>
          <a:noFill/>
        </p:spPr>
        <p:txBody>
          <a:bodyPr wrap="none" rtlCol="0">
            <a:spAutoFit/>
          </a:bodyPr>
          <a:lstStyle/>
          <a:p>
            <a:r>
              <a:rPr lang="en-IN" sz="2200" dirty="0">
                <a:latin typeface="Abadi" panose="020B0604020202020204" pitchFamily="34" charset="0"/>
              </a:rPr>
              <a:t>Distance to coast </a:t>
            </a:r>
          </a:p>
        </p:txBody>
      </p:sp>
      <p:sp>
        <p:nvSpPr>
          <p:cNvPr id="10" name="TextBox 9">
            <a:extLst>
              <a:ext uri="{FF2B5EF4-FFF2-40B4-BE49-F238E27FC236}">
                <a16:creationId xmlns:a16="http://schemas.microsoft.com/office/drawing/2014/main" id="{B8385559-A1BD-B6F2-4491-ED4193FA522C}"/>
              </a:ext>
            </a:extLst>
          </p:cNvPr>
          <p:cNvSpPr txBox="1"/>
          <p:nvPr/>
        </p:nvSpPr>
        <p:spPr>
          <a:xfrm>
            <a:off x="734028" y="4379366"/>
            <a:ext cx="9916885" cy="20608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200" b="0" i="0" dirty="0">
                <a:solidFill>
                  <a:srgbClr val="000000"/>
                </a:solidFill>
                <a:effectLst/>
                <a:latin typeface="Abadi" panose="020B0604020202020204" pitchFamily="34" charset="0"/>
              </a:rPr>
              <a:t>Are launch sites in close proximity to- railways? No</a:t>
            </a:r>
          </a:p>
          <a:p>
            <a:pPr marL="285750" indent="-285750">
              <a:lnSpc>
                <a:spcPct val="150000"/>
              </a:lnSpc>
              <a:buFont typeface="Arial" panose="020B0604020202020204" pitchFamily="34" charset="0"/>
              <a:buChar char="•"/>
            </a:pPr>
            <a:r>
              <a:rPr lang="en-US" sz="2200" b="0" i="0" dirty="0">
                <a:solidFill>
                  <a:srgbClr val="000000"/>
                </a:solidFill>
                <a:effectLst/>
                <a:latin typeface="Abadi" panose="020B0604020202020204" pitchFamily="34" charset="0"/>
              </a:rPr>
              <a:t>Are launch sites in close proximity to highways? No</a:t>
            </a:r>
          </a:p>
          <a:p>
            <a:pPr marL="285750" indent="-285750">
              <a:lnSpc>
                <a:spcPct val="150000"/>
              </a:lnSpc>
              <a:buFont typeface="Arial" panose="020B0604020202020204" pitchFamily="34" charset="0"/>
              <a:buChar char="•"/>
            </a:pPr>
            <a:r>
              <a:rPr lang="en-US" sz="2200" b="0" i="0" dirty="0">
                <a:solidFill>
                  <a:srgbClr val="000000"/>
                </a:solidFill>
                <a:effectLst/>
                <a:latin typeface="Abadi" panose="020B0604020202020204" pitchFamily="34" charset="0"/>
              </a:rPr>
              <a:t>Are launch sites in close proximity to coastline? Yes</a:t>
            </a:r>
          </a:p>
          <a:p>
            <a:pPr marL="285750" indent="-285750">
              <a:lnSpc>
                <a:spcPct val="150000"/>
              </a:lnSpc>
              <a:buFont typeface="Arial" panose="020B0604020202020204" pitchFamily="34" charset="0"/>
              <a:buChar char="•"/>
            </a:pPr>
            <a:r>
              <a:rPr lang="en-US" sz="2200" b="0" i="0" dirty="0">
                <a:solidFill>
                  <a:srgbClr val="000000"/>
                </a:solidFill>
                <a:effectLst/>
                <a:latin typeface="Abadi" panose="020B0604020202020204" pitchFamily="34" charset="0"/>
              </a:rPr>
              <a:t>Do launch sites keep certain distance away from cities? Yes</a:t>
            </a:r>
            <a:endParaRPr lang="en-IN" sz="2200" dirty="0">
              <a:latin typeface="Abadi" panose="020B0604020202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BF78ADE9-DA79-68A8-DBE4-29FC7A4CF8A2}"/>
              </a:ext>
            </a:extLst>
          </p:cNvPr>
          <p:cNvPicPr>
            <a:picLocks noChangeAspect="1"/>
          </p:cNvPicPr>
          <p:nvPr/>
        </p:nvPicPr>
        <p:blipFill>
          <a:blip r:embed="rId3"/>
          <a:stretch>
            <a:fillRect/>
          </a:stretch>
        </p:blipFill>
        <p:spPr>
          <a:xfrm>
            <a:off x="690484" y="2481943"/>
            <a:ext cx="11011854" cy="3608946"/>
          </a:xfrm>
          <a:prstGeom prst="rect">
            <a:avLst/>
          </a:prstGeom>
        </p:spPr>
      </p:pic>
      <p:pic>
        <p:nvPicPr>
          <p:cNvPr id="11" name="Picture 10">
            <a:extLst>
              <a:ext uri="{FF2B5EF4-FFF2-40B4-BE49-F238E27FC236}">
                <a16:creationId xmlns:a16="http://schemas.microsoft.com/office/drawing/2014/main" id="{2455A6F5-EC22-5CBF-E9EF-3A2065772AF4}"/>
              </a:ext>
            </a:extLst>
          </p:cNvPr>
          <p:cNvPicPr>
            <a:picLocks noChangeAspect="1"/>
          </p:cNvPicPr>
          <p:nvPr/>
        </p:nvPicPr>
        <p:blipFill>
          <a:blip r:embed="rId4"/>
          <a:stretch>
            <a:fillRect/>
          </a:stretch>
        </p:blipFill>
        <p:spPr>
          <a:xfrm>
            <a:off x="7138001" y="1708453"/>
            <a:ext cx="4469198" cy="3980798"/>
          </a:xfrm>
          <a:prstGeom prst="rect">
            <a:avLst/>
          </a:prstGeom>
        </p:spPr>
      </p:pic>
      <p:sp>
        <p:nvSpPr>
          <p:cNvPr id="12" name="Oval 11">
            <a:extLst>
              <a:ext uri="{FF2B5EF4-FFF2-40B4-BE49-F238E27FC236}">
                <a16:creationId xmlns:a16="http://schemas.microsoft.com/office/drawing/2014/main" id="{69571522-E0EF-C0A5-3959-AAF9AEB64220}"/>
              </a:ext>
            </a:extLst>
          </p:cNvPr>
          <p:cNvSpPr/>
          <p:nvPr/>
        </p:nvSpPr>
        <p:spPr>
          <a:xfrm>
            <a:off x="9514115" y="2170932"/>
            <a:ext cx="740229" cy="130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7A9789A-FB5A-7460-21B2-34253B4E38C9}"/>
              </a:ext>
            </a:extLst>
          </p:cNvPr>
          <p:cNvSpPr txBox="1"/>
          <p:nvPr/>
        </p:nvSpPr>
        <p:spPr>
          <a:xfrm>
            <a:off x="690484" y="1597568"/>
            <a:ext cx="6367990" cy="1107996"/>
          </a:xfrm>
          <a:prstGeom prst="rect">
            <a:avLst/>
          </a:prstGeom>
          <a:noFill/>
        </p:spPr>
        <p:txBody>
          <a:bodyPr wrap="square" rtlCol="0">
            <a:spAutoFit/>
          </a:bodyPr>
          <a:lstStyle/>
          <a:p>
            <a:pPr marL="342900" indent="-342900">
              <a:buFont typeface="Arial" panose="020B0604020202020204" pitchFamily="34" charset="0"/>
              <a:buChar char="•"/>
            </a:pPr>
            <a:r>
              <a:rPr lang="en-US" sz="2200" spc="-145" dirty="0">
                <a:latin typeface="Abadi" panose="020B0604020202020204" pitchFamily="34" charset="0"/>
                <a:cs typeface="Microsoft Sans Serif"/>
              </a:rPr>
              <a:t>The</a:t>
            </a:r>
            <a:r>
              <a:rPr lang="en-US" sz="2200" spc="70" dirty="0">
                <a:latin typeface="Abadi" panose="020B0604020202020204" pitchFamily="34" charset="0"/>
                <a:cs typeface="Microsoft Sans Serif"/>
              </a:rPr>
              <a:t> </a:t>
            </a:r>
            <a:r>
              <a:rPr lang="en-US" sz="2200" spc="-55" dirty="0">
                <a:latin typeface="Abadi" panose="020B0604020202020204" pitchFamily="34" charset="0"/>
                <a:cs typeface="Microsoft Sans Serif"/>
              </a:rPr>
              <a:t>decision</a:t>
            </a:r>
            <a:r>
              <a:rPr lang="en-US" sz="2200" spc="75" dirty="0">
                <a:latin typeface="Abadi" panose="020B0604020202020204" pitchFamily="34" charset="0"/>
                <a:cs typeface="Microsoft Sans Serif"/>
              </a:rPr>
              <a:t> </a:t>
            </a:r>
            <a:r>
              <a:rPr lang="en-US" sz="2200" spc="-40" dirty="0">
                <a:latin typeface="Abadi" panose="020B0604020202020204" pitchFamily="34" charset="0"/>
                <a:cs typeface="Microsoft Sans Serif"/>
              </a:rPr>
              <a:t>tree</a:t>
            </a:r>
            <a:r>
              <a:rPr lang="en-US" sz="2200" spc="90" dirty="0">
                <a:latin typeface="Abadi" panose="020B0604020202020204" pitchFamily="34" charset="0"/>
                <a:cs typeface="Microsoft Sans Serif"/>
              </a:rPr>
              <a:t> </a:t>
            </a:r>
            <a:r>
              <a:rPr lang="en-US" sz="2200" spc="-60" dirty="0">
                <a:latin typeface="Abadi" panose="020B0604020202020204" pitchFamily="34" charset="0"/>
                <a:cs typeface="Microsoft Sans Serif"/>
              </a:rPr>
              <a:t>classifier</a:t>
            </a:r>
            <a:r>
              <a:rPr lang="en-US" sz="2200" spc="75" dirty="0">
                <a:latin typeface="Abadi" panose="020B0604020202020204" pitchFamily="34" charset="0"/>
                <a:cs typeface="Microsoft Sans Serif"/>
              </a:rPr>
              <a:t> </a:t>
            </a:r>
            <a:r>
              <a:rPr lang="en-US" sz="2200" spc="-60" dirty="0">
                <a:latin typeface="Abadi" panose="020B0604020202020204" pitchFamily="34" charset="0"/>
                <a:cs typeface="Microsoft Sans Serif"/>
              </a:rPr>
              <a:t>is</a:t>
            </a:r>
            <a:r>
              <a:rPr lang="en-US" sz="2200" spc="75" dirty="0">
                <a:latin typeface="Abadi" panose="020B0604020202020204" pitchFamily="34" charset="0"/>
                <a:cs typeface="Microsoft Sans Serif"/>
              </a:rPr>
              <a:t> </a:t>
            </a:r>
            <a:r>
              <a:rPr lang="en-US" sz="2200" spc="-35" dirty="0">
                <a:latin typeface="Abadi" panose="020B0604020202020204" pitchFamily="34" charset="0"/>
                <a:cs typeface="Microsoft Sans Serif"/>
              </a:rPr>
              <a:t>the</a:t>
            </a:r>
            <a:r>
              <a:rPr lang="en-US" sz="2200" spc="75" dirty="0">
                <a:latin typeface="Abadi" panose="020B0604020202020204" pitchFamily="34" charset="0"/>
                <a:cs typeface="Microsoft Sans Serif"/>
              </a:rPr>
              <a:t> </a:t>
            </a:r>
            <a:r>
              <a:rPr lang="en-US" sz="2200" spc="-45" dirty="0">
                <a:latin typeface="Abadi" panose="020B0604020202020204" pitchFamily="34" charset="0"/>
                <a:cs typeface="Microsoft Sans Serif"/>
              </a:rPr>
              <a:t>model</a:t>
            </a:r>
            <a:r>
              <a:rPr lang="en-US" sz="2200" spc="65" dirty="0">
                <a:latin typeface="Abadi" panose="020B0604020202020204" pitchFamily="34" charset="0"/>
                <a:cs typeface="Microsoft Sans Serif"/>
              </a:rPr>
              <a:t> </a:t>
            </a:r>
            <a:r>
              <a:rPr lang="en-US" sz="2200" spc="-5" dirty="0">
                <a:latin typeface="Abadi" panose="020B0604020202020204" pitchFamily="34" charset="0"/>
                <a:cs typeface="Microsoft Sans Serif"/>
              </a:rPr>
              <a:t>with </a:t>
            </a:r>
            <a:r>
              <a:rPr lang="en-US" sz="2200" spc="-570" dirty="0">
                <a:latin typeface="Abadi" panose="020B0604020202020204" pitchFamily="34" charset="0"/>
                <a:cs typeface="Microsoft Sans Serif"/>
              </a:rPr>
              <a:t> </a:t>
            </a:r>
            <a:r>
              <a:rPr lang="en-US" sz="2200" spc="-35" dirty="0">
                <a:latin typeface="Abadi" panose="020B0604020202020204" pitchFamily="34" charset="0"/>
                <a:cs typeface="Microsoft Sans Serif"/>
              </a:rPr>
              <a:t>the</a:t>
            </a:r>
            <a:r>
              <a:rPr lang="en-US" sz="2200" spc="70" dirty="0">
                <a:latin typeface="Abadi" panose="020B0604020202020204" pitchFamily="34" charset="0"/>
                <a:cs typeface="Microsoft Sans Serif"/>
              </a:rPr>
              <a:t> </a:t>
            </a:r>
            <a:r>
              <a:rPr lang="en-US" sz="2200" spc="-35" dirty="0">
                <a:latin typeface="Abadi" panose="020B0604020202020204" pitchFamily="34" charset="0"/>
                <a:cs typeface="Microsoft Sans Serif"/>
              </a:rPr>
              <a:t>highest</a:t>
            </a:r>
            <a:r>
              <a:rPr lang="en-US" sz="2200" spc="70" dirty="0">
                <a:latin typeface="Abadi" panose="020B0604020202020204" pitchFamily="34" charset="0"/>
                <a:cs typeface="Microsoft Sans Serif"/>
              </a:rPr>
              <a:t> </a:t>
            </a:r>
            <a:r>
              <a:rPr lang="en-US" sz="2200" spc="-55" dirty="0">
                <a:latin typeface="Abadi" panose="020B0604020202020204" pitchFamily="34" charset="0"/>
                <a:cs typeface="Microsoft Sans Serif"/>
              </a:rPr>
              <a:t>classification</a:t>
            </a:r>
            <a:r>
              <a:rPr lang="en-US" sz="2200" spc="70" dirty="0">
                <a:latin typeface="Abadi" panose="020B0604020202020204" pitchFamily="34" charset="0"/>
                <a:cs typeface="Microsoft Sans Serif"/>
              </a:rPr>
              <a:t> </a:t>
            </a:r>
            <a:r>
              <a:rPr lang="en-US" sz="2200" spc="-110" dirty="0">
                <a:latin typeface="Abadi" panose="020B0604020202020204" pitchFamily="34" charset="0"/>
                <a:cs typeface="Microsoft Sans Serif"/>
              </a:rPr>
              <a:t>accuracy (86.25%)</a:t>
            </a:r>
            <a:endParaRPr lang="en-US" sz="2200" dirty="0">
              <a:latin typeface="Abadi" panose="020B0604020202020204" pitchFamily="34" charset="0"/>
              <a:cs typeface="Microsoft Sans Serif"/>
            </a:endParaRPr>
          </a:p>
          <a:p>
            <a:endParaRPr lang="en-IN" sz="2200" dirty="0">
              <a:latin typeface="Abadi" panose="020B0604020202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1239087D-8E82-DAA3-6D05-7F79D643E29F}"/>
              </a:ext>
            </a:extLst>
          </p:cNvPr>
          <p:cNvPicPr>
            <a:picLocks noChangeAspect="1"/>
          </p:cNvPicPr>
          <p:nvPr/>
        </p:nvPicPr>
        <p:blipFill>
          <a:blip r:embed="rId3"/>
          <a:stretch>
            <a:fillRect/>
          </a:stretch>
        </p:blipFill>
        <p:spPr>
          <a:xfrm>
            <a:off x="4880805" y="1497253"/>
            <a:ext cx="6957663" cy="4929957"/>
          </a:xfrm>
          <a:prstGeom prst="rect">
            <a:avLst/>
          </a:prstGeom>
        </p:spPr>
      </p:pic>
      <p:sp>
        <p:nvSpPr>
          <p:cNvPr id="7" name="object 2">
            <a:extLst>
              <a:ext uri="{FF2B5EF4-FFF2-40B4-BE49-F238E27FC236}">
                <a16:creationId xmlns:a16="http://schemas.microsoft.com/office/drawing/2014/main" id="{9AB0CAA5-EA98-B944-5C0C-E06954F3295F}"/>
              </a:ext>
            </a:extLst>
          </p:cNvPr>
          <p:cNvSpPr txBox="1"/>
          <p:nvPr/>
        </p:nvSpPr>
        <p:spPr>
          <a:xfrm>
            <a:off x="848969" y="1497254"/>
            <a:ext cx="3625060" cy="2782172"/>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000" spc="-145" dirty="0">
                <a:solidFill>
                  <a:srgbClr val="292929"/>
                </a:solidFill>
                <a:latin typeface="Abadi" panose="020B0604020202020204" pitchFamily="34" charset="0"/>
                <a:cs typeface="Microsoft Sans Serif"/>
              </a:rPr>
              <a:t>The</a:t>
            </a:r>
            <a:r>
              <a:rPr sz="2000" spc="70" dirty="0">
                <a:solidFill>
                  <a:srgbClr val="292929"/>
                </a:solidFill>
                <a:latin typeface="Abadi" panose="020B0604020202020204" pitchFamily="34" charset="0"/>
                <a:cs typeface="Microsoft Sans Serif"/>
              </a:rPr>
              <a:t> </a:t>
            </a:r>
            <a:r>
              <a:rPr sz="2000" spc="-55" dirty="0">
                <a:solidFill>
                  <a:srgbClr val="292929"/>
                </a:solidFill>
                <a:latin typeface="Abadi" panose="020B0604020202020204" pitchFamily="34" charset="0"/>
                <a:cs typeface="Microsoft Sans Serif"/>
              </a:rPr>
              <a:t>confusion</a:t>
            </a:r>
            <a:r>
              <a:rPr sz="2000" spc="80" dirty="0">
                <a:solidFill>
                  <a:srgbClr val="292929"/>
                </a:solidFill>
                <a:latin typeface="Abadi" panose="020B0604020202020204" pitchFamily="34" charset="0"/>
                <a:cs typeface="Microsoft Sans Serif"/>
              </a:rPr>
              <a:t> </a:t>
            </a:r>
            <a:r>
              <a:rPr sz="2000" spc="-45" dirty="0">
                <a:solidFill>
                  <a:srgbClr val="292929"/>
                </a:solidFill>
                <a:latin typeface="Abadi" panose="020B0604020202020204" pitchFamily="34" charset="0"/>
                <a:cs typeface="Microsoft Sans Serif"/>
              </a:rPr>
              <a:t>matrix</a:t>
            </a:r>
            <a:r>
              <a:rPr sz="2000" spc="80" dirty="0">
                <a:solidFill>
                  <a:srgbClr val="292929"/>
                </a:solidFill>
                <a:latin typeface="Abadi" panose="020B0604020202020204" pitchFamily="34" charset="0"/>
                <a:cs typeface="Microsoft Sans Serif"/>
              </a:rPr>
              <a:t> </a:t>
            </a:r>
            <a:r>
              <a:rPr sz="2000" dirty="0">
                <a:solidFill>
                  <a:srgbClr val="292929"/>
                </a:solidFill>
                <a:latin typeface="Abadi" panose="020B0604020202020204" pitchFamily="34" charset="0"/>
                <a:cs typeface="Microsoft Sans Serif"/>
              </a:rPr>
              <a:t>for</a:t>
            </a:r>
            <a:r>
              <a:rPr sz="2000" spc="85" dirty="0">
                <a:solidFill>
                  <a:srgbClr val="292929"/>
                </a:solidFill>
                <a:latin typeface="Abadi" panose="020B0604020202020204" pitchFamily="34" charset="0"/>
                <a:cs typeface="Microsoft Sans Serif"/>
              </a:rPr>
              <a:t> </a:t>
            </a:r>
            <a:r>
              <a:rPr sz="2000" spc="-35" dirty="0">
                <a:solidFill>
                  <a:srgbClr val="292929"/>
                </a:solidFill>
                <a:latin typeface="Abadi" panose="020B0604020202020204" pitchFamily="34" charset="0"/>
                <a:cs typeface="Microsoft Sans Serif"/>
              </a:rPr>
              <a:t>the</a:t>
            </a:r>
            <a:r>
              <a:rPr sz="2000" spc="80" dirty="0">
                <a:solidFill>
                  <a:srgbClr val="292929"/>
                </a:solidFill>
                <a:latin typeface="Abadi" panose="020B0604020202020204" pitchFamily="34" charset="0"/>
                <a:cs typeface="Microsoft Sans Serif"/>
              </a:rPr>
              <a:t> </a:t>
            </a:r>
            <a:r>
              <a:rPr sz="2000" spc="-55" dirty="0">
                <a:solidFill>
                  <a:srgbClr val="292929"/>
                </a:solidFill>
                <a:latin typeface="Abadi" panose="020B0604020202020204" pitchFamily="34" charset="0"/>
                <a:cs typeface="Microsoft Sans Serif"/>
              </a:rPr>
              <a:t>decision</a:t>
            </a:r>
            <a:r>
              <a:rPr sz="2000" spc="80" dirty="0">
                <a:solidFill>
                  <a:srgbClr val="292929"/>
                </a:solidFill>
                <a:latin typeface="Abadi" panose="020B0604020202020204" pitchFamily="34" charset="0"/>
                <a:cs typeface="Microsoft Sans Serif"/>
              </a:rPr>
              <a:t> </a:t>
            </a:r>
            <a:r>
              <a:rPr sz="2000" spc="-40" dirty="0">
                <a:solidFill>
                  <a:srgbClr val="292929"/>
                </a:solidFill>
                <a:latin typeface="Abadi" panose="020B0604020202020204" pitchFamily="34" charset="0"/>
                <a:cs typeface="Microsoft Sans Serif"/>
              </a:rPr>
              <a:t>tree </a:t>
            </a:r>
            <a:r>
              <a:rPr sz="2000" spc="-35" dirty="0">
                <a:solidFill>
                  <a:srgbClr val="292929"/>
                </a:solidFill>
                <a:latin typeface="Abadi" panose="020B0604020202020204" pitchFamily="34" charset="0"/>
                <a:cs typeface="Microsoft Sans Serif"/>
              </a:rPr>
              <a:t> </a:t>
            </a:r>
            <a:r>
              <a:rPr sz="2000" spc="-60" dirty="0">
                <a:solidFill>
                  <a:srgbClr val="292929"/>
                </a:solidFill>
                <a:latin typeface="Abadi" panose="020B0604020202020204" pitchFamily="34" charset="0"/>
                <a:cs typeface="Microsoft Sans Serif"/>
              </a:rPr>
              <a:t>classifier</a:t>
            </a:r>
            <a:r>
              <a:rPr sz="2000" spc="70" dirty="0">
                <a:solidFill>
                  <a:srgbClr val="292929"/>
                </a:solidFill>
                <a:latin typeface="Abadi" panose="020B0604020202020204" pitchFamily="34" charset="0"/>
                <a:cs typeface="Microsoft Sans Serif"/>
              </a:rPr>
              <a:t> </a:t>
            </a:r>
            <a:r>
              <a:rPr sz="2000" spc="-85" dirty="0">
                <a:solidFill>
                  <a:srgbClr val="292929"/>
                </a:solidFill>
                <a:latin typeface="Abadi" panose="020B0604020202020204" pitchFamily="34" charset="0"/>
                <a:cs typeface="Microsoft Sans Serif"/>
              </a:rPr>
              <a:t>shows</a:t>
            </a:r>
            <a:r>
              <a:rPr sz="2000" spc="75" dirty="0">
                <a:solidFill>
                  <a:srgbClr val="292929"/>
                </a:solidFill>
                <a:latin typeface="Abadi" panose="020B0604020202020204" pitchFamily="34" charset="0"/>
                <a:cs typeface="Microsoft Sans Serif"/>
              </a:rPr>
              <a:t> </a:t>
            </a:r>
            <a:r>
              <a:rPr sz="2000" spc="-10" dirty="0">
                <a:solidFill>
                  <a:srgbClr val="292929"/>
                </a:solidFill>
                <a:latin typeface="Abadi" panose="020B0604020202020204" pitchFamily="34" charset="0"/>
                <a:cs typeface="Microsoft Sans Serif"/>
              </a:rPr>
              <a:t>that</a:t>
            </a:r>
            <a:r>
              <a:rPr sz="2000" spc="75" dirty="0">
                <a:solidFill>
                  <a:srgbClr val="292929"/>
                </a:solidFill>
                <a:latin typeface="Abadi" panose="020B0604020202020204" pitchFamily="34" charset="0"/>
                <a:cs typeface="Microsoft Sans Serif"/>
              </a:rPr>
              <a:t> </a:t>
            </a:r>
            <a:r>
              <a:rPr sz="2000" spc="-35" dirty="0">
                <a:solidFill>
                  <a:srgbClr val="292929"/>
                </a:solidFill>
                <a:latin typeface="Abadi" panose="020B0604020202020204" pitchFamily="34" charset="0"/>
                <a:cs typeface="Microsoft Sans Serif"/>
              </a:rPr>
              <a:t>the</a:t>
            </a:r>
            <a:r>
              <a:rPr sz="2000" spc="75" dirty="0">
                <a:solidFill>
                  <a:srgbClr val="292929"/>
                </a:solidFill>
                <a:latin typeface="Abadi" panose="020B0604020202020204" pitchFamily="34" charset="0"/>
                <a:cs typeface="Microsoft Sans Serif"/>
              </a:rPr>
              <a:t> </a:t>
            </a:r>
            <a:r>
              <a:rPr sz="2000" spc="-60" dirty="0">
                <a:solidFill>
                  <a:srgbClr val="292929"/>
                </a:solidFill>
                <a:latin typeface="Abadi" panose="020B0604020202020204" pitchFamily="34" charset="0"/>
                <a:cs typeface="Microsoft Sans Serif"/>
              </a:rPr>
              <a:t>classifier</a:t>
            </a:r>
            <a:r>
              <a:rPr sz="2000" spc="75" dirty="0">
                <a:solidFill>
                  <a:srgbClr val="292929"/>
                </a:solidFill>
                <a:latin typeface="Abadi" panose="020B0604020202020204" pitchFamily="34" charset="0"/>
                <a:cs typeface="Microsoft Sans Serif"/>
              </a:rPr>
              <a:t> </a:t>
            </a:r>
            <a:r>
              <a:rPr sz="2000" spc="-114" dirty="0">
                <a:solidFill>
                  <a:srgbClr val="292929"/>
                </a:solidFill>
                <a:latin typeface="Abadi" panose="020B0604020202020204" pitchFamily="34" charset="0"/>
                <a:cs typeface="Microsoft Sans Serif"/>
              </a:rPr>
              <a:t>can </a:t>
            </a:r>
            <a:r>
              <a:rPr sz="2000" spc="-110" dirty="0">
                <a:solidFill>
                  <a:srgbClr val="292929"/>
                </a:solidFill>
                <a:latin typeface="Abadi" panose="020B0604020202020204" pitchFamily="34" charset="0"/>
                <a:cs typeface="Microsoft Sans Serif"/>
              </a:rPr>
              <a:t> </a:t>
            </a:r>
            <a:r>
              <a:rPr sz="2000" spc="-25" dirty="0">
                <a:solidFill>
                  <a:srgbClr val="292929"/>
                </a:solidFill>
                <a:latin typeface="Abadi" panose="020B0604020202020204" pitchFamily="34" charset="0"/>
                <a:cs typeface="Microsoft Sans Serif"/>
              </a:rPr>
              <a:t>distinguish</a:t>
            </a:r>
            <a:r>
              <a:rPr sz="2000" spc="75" dirty="0">
                <a:solidFill>
                  <a:srgbClr val="292929"/>
                </a:solidFill>
                <a:latin typeface="Abadi" panose="020B0604020202020204" pitchFamily="34" charset="0"/>
                <a:cs typeface="Microsoft Sans Serif"/>
              </a:rPr>
              <a:t> </a:t>
            </a:r>
            <a:r>
              <a:rPr sz="2000" spc="-55" dirty="0">
                <a:solidFill>
                  <a:srgbClr val="292929"/>
                </a:solidFill>
                <a:latin typeface="Abadi" panose="020B0604020202020204" pitchFamily="34" charset="0"/>
                <a:cs typeface="Microsoft Sans Serif"/>
              </a:rPr>
              <a:t>between</a:t>
            </a:r>
            <a:r>
              <a:rPr sz="2000" spc="75" dirty="0">
                <a:solidFill>
                  <a:srgbClr val="292929"/>
                </a:solidFill>
                <a:latin typeface="Abadi" panose="020B0604020202020204" pitchFamily="34" charset="0"/>
                <a:cs typeface="Microsoft Sans Serif"/>
              </a:rPr>
              <a:t> </a:t>
            </a:r>
            <a:r>
              <a:rPr sz="2000" spc="-35" dirty="0">
                <a:solidFill>
                  <a:srgbClr val="292929"/>
                </a:solidFill>
                <a:latin typeface="Abadi" panose="020B0604020202020204" pitchFamily="34" charset="0"/>
                <a:cs typeface="Microsoft Sans Serif"/>
              </a:rPr>
              <a:t>the</a:t>
            </a:r>
            <a:r>
              <a:rPr sz="2000" spc="75" dirty="0">
                <a:solidFill>
                  <a:srgbClr val="292929"/>
                </a:solidFill>
                <a:latin typeface="Abadi" panose="020B0604020202020204" pitchFamily="34" charset="0"/>
                <a:cs typeface="Microsoft Sans Serif"/>
              </a:rPr>
              <a:t> </a:t>
            </a:r>
            <a:r>
              <a:rPr sz="2000" spc="-20" dirty="0">
                <a:solidFill>
                  <a:srgbClr val="292929"/>
                </a:solidFill>
                <a:latin typeface="Abadi" panose="020B0604020202020204" pitchFamily="34" charset="0"/>
                <a:cs typeface="Microsoft Sans Serif"/>
              </a:rPr>
              <a:t>different</a:t>
            </a:r>
            <a:r>
              <a:rPr sz="2000" spc="75" dirty="0">
                <a:solidFill>
                  <a:srgbClr val="292929"/>
                </a:solidFill>
                <a:latin typeface="Abadi" panose="020B0604020202020204" pitchFamily="34" charset="0"/>
                <a:cs typeface="Microsoft Sans Serif"/>
              </a:rPr>
              <a:t> </a:t>
            </a:r>
            <a:r>
              <a:rPr sz="2000" spc="-120" dirty="0">
                <a:solidFill>
                  <a:srgbClr val="292929"/>
                </a:solidFill>
                <a:latin typeface="Abadi" panose="020B0604020202020204" pitchFamily="34" charset="0"/>
                <a:cs typeface="Microsoft Sans Serif"/>
              </a:rPr>
              <a:t>classes. </a:t>
            </a:r>
            <a:r>
              <a:rPr sz="2000" spc="-114" dirty="0">
                <a:solidFill>
                  <a:srgbClr val="292929"/>
                </a:solidFill>
                <a:latin typeface="Abadi" panose="020B0604020202020204" pitchFamily="34" charset="0"/>
                <a:cs typeface="Microsoft Sans Serif"/>
              </a:rPr>
              <a:t> </a:t>
            </a:r>
            <a:r>
              <a:rPr sz="2000" spc="-145" dirty="0">
                <a:solidFill>
                  <a:srgbClr val="292929"/>
                </a:solidFill>
                <a:latin typeface="Abadi" panose="020B0604020202020204" pitchFamily="34" charset="0"/>
                <a:cs typeface="Microsoft Sans Serif"/>
              </a:rPr>
              <a:t>The</a:t>
            </a:r>
            <a:r>
              <a:rPr sz="2000" spc="75" dirty="0">
                <a:solidFill>
                  <a:srgbClr val="292929"/>
                </a:solidFill>
                <a:latin typeface="Abadi" panose="020B0604020202020204" pitchFamily="34" charset="0"/>
                <a:cs typeface="Microsoft Sans Serif"/>
              </a:rPr>
              <a:t> </a:t>
            </a:r>
            <a:r>
              <a:rPr sz="2000" spc="-50" dirty="0">
                <a:solidFill>
                  <a:srgbClr val="292929"/>
                </a:solidFill>
                <a:latin typeface="Abadi" panose="020B0604020202020204" pitchFamily="34" charset="0"/>
                <a:cs typeface="Microsoft Sans Serif"/>
              </a:rPr>
              <a:t>major</a:t>
            </a:r>
            <a:r>
              <a:rPr sz="2000" spc="80" dirty="0">
                <a:solidFill>
                  <a:srgbClr val="292929"/>
                </a:solidFill>
                <a:latin typeface="Abadi" panose="020B0604020202020204" pitchFamily="34" charset="0"/>
                <a:cs typeface="Microsoft Sans Serif"/>
              </a:rPr>
              <a:t> </a:t>
            </a:r>
            <a:r>
              <a:rPr sz="2000" spc="-30" dirty="0">
                <a:solidFill>
                  <a:srgbClr val="292929"/>
                </a:solidFill>
                <a:latin typeface="Abadi" panose="020B0604020202020204" pitchFamily="34" charset="0"/>
                <a:cs typeface="Microsoft Sans Serif"/>
              </a:rPr>
              <a:t>problem</a:t>
            </a:r>
            <a:r>
              <a:rPr sz="2000" spc="85" dirty="0">
                <a:solidFill>
                  <a:srgbClr val="292929"/>
                </a:solidFill>
                <a:latin typeface="Abadi" panose="020B0604020202020204" pitchFamily="34" charset="0"/>
                <a:cs typeface="Microsoft Sans Serif"/>
              </a:rPr>
              <a:t> </a:t>
            </a:r>
            <a:r>
              <a:rPr sz="2000" spc="-60" dirty="0">
                <a:solidFill>
                  <a:srgbClr val="292929"/>
                </a:solidFill>
                <a:latin typeface="Abadi" panose="020B0604020202020204" pitchFamily="34" charset="0"/>
                <a:cs typeface="Microsoft Sans Serif"/>
              </a:rPr>
              <a:t>is</a:t>
            </a:r>
            <a:r>
              <a:rPr sz="2000" spc="80" dirty="0">
                <a:solidFill>
                  <a:srgbClr val="292929"/>
                </a:solidFill>
                <a:latin typeface="Abadi" panose="020B0604020202020204" pitchFamily="34" charset="0"/>
                <a:cs typeface="Microsoft Sans Serif"/>
              </a:rPr>
              <a:t> </a:t>
            </a:r>
            <a:r>
              <a:rPr sz="2000" spc="-35" dirty="0">
                <a:solidFill>
                  <a:srgbClr val="292929"/>
                </a:solidFill>
                <a:latin typeface="Abadi" panose="020B0604020202020204" pitchFamily="34" charset="0"/>
                <a:cs typeface="Microsoft Sans Serif"/>
              </a:rPr>
              <a:t>the</a:t>
            </a:r>
            <a:r>
              <a:rPr sz="2000" spc="85" dirty="0">
                <a:solidFill>
                  <a:srgbClr val="292929"/>
                </a:solidFill>
                <a:latin typeface="Abadi" panose="020B0604020202020204" pitchFamily="34" charset="0"/>
                <a:cs typeface="Microsoft Sans Serif"/>
              </a:rPr>
              <a:t> </a:t>
            </a:r>
            <a:r>
              <a:rPr sz="2000" spc="-85" dirty="0">
                <a:solidFill>
                  <a:srgbClr val="292929"/>
                </a:solidFill>
                <a:latin typeface="Abadi" panose="020B0604020202020204" pitchFamily="34" charset="0"/>
                <a:cs typeface="Microsoft Sans Serif"/>
              </a:rPr>
              <a:t>false</a:t>
            </a:r>
            <a:r>
              <a:rPr sz="2000" spc="75" dirty="0">
                <a:solidFill>
                  <a:srgbClr val="292929"/>
                </a:solidFill>
                <a:latin typeface="Abadi" panose="020B0604020202020204" pitchFamily="34" charset="0"/>
                <a:cs typeface="Microsoft Sans Serif"/>
              </a:rPr>
              <a:t> </a:t>
            </a:r>
            <a:r>
              <a:rPr sz="2000" spc="-40" dirty="0">
                <a:solidFill>
                  <a:srgbClr val="292929"/>
                </a:solidFill>
                <a:latin typeface="Abadi" panose="020B0604020202020204" pitchFamily="34" charset="0"/>
                <a:cs typeface="Microsoft Sans Serif"/>
              </a:rPr>
              <a:t>positives</a:t>
            </a:r>
            <a:r>
              <a:rPr sz="2000" spc="90" dirty="0">
                <a:solidFill>
                  <a:srgbClr val="292929"/>
                </a:solidFill>
                <a:latin typeface="Abadi" panose="020B0604020202020204" pitchFamily="34" charset="0"/>
                <a:cs typeface="Microsoft Sans Serif"/>
              </a:rPr>
              <a:t> </a:t>
            </a:r>
            <a:r>
              <a:rPr sz="2000" spc="-90" dirty="0">
                <a:solidFill>
                  <a:srgbClr val="292929"/>
                </a:solidFill>
                <a:latin typeface="Abadi" panose="020B0604020202020204" pitchFamily="34" charset="0"/>
                <a:cs typeface="Microsoft Sans Serif"/>
              </a:rPr>
              <a:t>.i.e., </a:t>
            </a:r>
            <a:r>
              <a:rPr sz="2000" spc="-570" dirty="0">
                <a:solidFill>
                  <a:srgbClr val="292929"/>
                </a:solidFill>
                <a:latin typeface="Abadi" panose="020B0604020202020204" pitchFamily="34" charset="0"/>
                <a:cs typeface="Microsoft Sans Serif"/>
              </a:rPr>
              <a:t> </a:t>
            </a:r>
            <a:r>
              <a:rPr sz="2000" spc="-90" dirty="0">
                <a:solidFill>
                  <a:srgbClr val="292929"/>
                </a:solidFill>
                <a:latin typeface="Abadi" panose="020B0604020202020204" pitchFamily="34" charset="0"/>
                <a:cs typeface="Microsoft Sans Serif"/>
              </a:rPr>
              <a:t>unsuccessful</a:t>
            </a:r>
            <a:r>
              <a:rPr sz="2000" spc="-85" dirty="0">
                <a:solidFill>
                  <a:srgbClr val="292929"/>
                </a:solidFill>
                <a:latin typeface="Abadi" panose="020B0604020202020204" pitchFamily="34" charset="0"/>
                <a:cs typeface="Microsoft Sans Serif"/>
              </a:rPr>
              <a:t> </a:t>
            </a:r>
            <a:r>
              <a:rPr sz="2000" spc="-30" dirty="0">
                <a:solidFill>
                  <a:srgbClr val="292929"/>
                </a:solidFill>
                <a:latin typeface="Abadi" panose="020B0604020202020204" pitchFamily="34" charset="0"/>
                <a:cs typeface="Microsoft Sans Serif"/>
              </a:rPr>
              <a:t>landing </a:t>
            </a:r>
            <a:r>
              <a:rPr sz="2000" spc="-65" dirty="0">
                <a:solidFill>
                  <a:srgbClr val="292929"/>
                </a:solidFill>
                <a:latin typeface="Abadi" panose="020B0604020202020204" pitchFamily="34" charset="0"/>
                <a:cs typeface="Microsoft Sans Serif"/>
              </a:rPr>
              <a:t>marked </a:t>
            </a:r>
            <a:r>
              <a:rPr sz="2000" spc="-145" dirty="0">
                <a:solidFill>
                  <a:srgbClr val="292929"/>
                </a:solidFill>
                <a:latin typeface="Abadi" panose="020B0604020202020204" pitchFamily="34" charset="0"/>
                <a:cs typeface="Microsoft Sans Serif"/>
              </a:rPr>
              <a:t>as</a:t>
            </a:r>
            <a:r>
              <a:rPr sz="2000" spc="-140" dirty="0">
                <a:solidFill>
                  <a:srgbClr val="292929"/>
                </a:solidFill>
                <a:latin typeface="Abadi" panose="020B0604020202020204" pitchFamily="34" charset="0"/>
                <a:cs typeface="Microsoft Sans Serif"/>
              </a:rPr>
              <a:t> </a:t>
            </a:r>
            <a:r>
              <a:rPr sz="2000" spc="-95" dirty="0">
                <a:solidFill>
                  <a:srgbClr val="292929"/>
                </a:solidFill>
                <a:latin typeface="Abadi" panose="020B0604020202020204" pitchFamily="34" charset="0"/>
                <a:cs typeface="Microsoft Sans Serif"/>
              </a:rPr>
              <a:t>successful </a:t>
            </a:r>
            <a:r>
              <a:rPr sz="2000" spc="-90" dirty="0">
                <a:solidFill>
                  <a:srgbClr val="292929"/>
                </a:solidFill>
                <a:latin typeface="Abadi" panose="020B0604020202020204" pitchFamily="34" charset="0"/>
                <a:cs typeface="Microsoft Sans Serif"/>
              </a:rPr>
              <a:t> </a:t>
            </a:r>
            <a:r>
              <a:rPr sz="2000" spc="-35" dirty="0">
                <a:solidFill>
                  <a:srgbClr val="292929"/>
                </a:solidFill>
                <a:latin typeface="Abadi" panose="020B0604020202020204" pitchFamily="34" charset="0"/>
                <a:cs typeface="Microsoft Sans Serif"/>
              </a:rPr>
              <a:t>landing</a:t>
            </a:r>
            <a:r>
              <a:rPr sz="2000" spc="55" dirty="0">
                <a:solidFill>
                  <a:srgbClr val="292929"/>
                </a:solidFill>
                <a:latin typeface="Abadi" panose="020B0604020202020204" pitchFamily="34" charset="0"/>
                <a:cs typeface="Microsoft Sans Serif"/>
              </a:rPr>
              <a:t> </a:t>
            </a:r>
            <a:r>
              <a:rPr sz="2000" spc="-45" dirty="0">
                <a:solidFill>
                  <a:srgbClr val="292929"/>
                </a:solidFill>
                <a:latin typeface="Abadi" panose="020B0604020202020204" pitchFamily="34" charset="0"/>
                <a:cs typeface="Microsoft Sans Serif"/>
              </a:rPr>
              <a:t>by</a:t>
            </a:r>
            <a:r>
              <a:rPr sz="2000" spc="85" dirty="0">
                <a:solidFill>
                  <a:srgbClr val="292929"/>
                </a:solidFill>
                <a:latin typeface="Abadi" panose="020B0604020202020204" pitchFamily="34" charset="0"/>
                <a:cs typeface="Microsoft Sans Serif"/>
              </a:rPr>
              <a:t> </a:t>
            </a:r>
            <a:r>
              <a:rPr sz="2000" spc="-35" dirty="0">
                <a:solidFill>
                  <a:srgbClr val="292929"/>
                </a:solidFill>
                <a:latin typeface="Abadi" panose="020B0604020202020204" pitchFamily="34" charset="0"/>
                <a:cs typeface="Microsoft Sans Serif"/>
              </a:rPr>
              <a:t>the</a:t>
            </a:r>
            <a:r>
              <a:rPr sz="2000" spc="75" dirty="0">
                <a:solidFill>
                  <a:srgbClr val="292929"/>
                </a:solidFill>
                <a:latin typeface="Abadi" panose="020B0604020202020204" pitchFamily="34" charset="0"/>
                <a:cs typeface="Microsoft Sans Serif"/>
              </a:rPr>
              <a:t> </a:t>
            </a:r>
            <a:r>
              <a:rPr sz="2000" spc="-65" dirty="0">
                <a:solidFill>
                  <a:srgbClr val="292929"/>
                </a:solidFill>
                <a:latin typeface="Abadi" panose="020B0604020202020204" pitchFamily="34" charset="0"/>
                <a:cs typeface="Microsoft Sans Serif"/>
              </a:rPr>
              <a:t>classifier.</a:t>
            </a:r>
            <a:endParaRPr sz="2000" dirty="0">
              <a:latin typeface="Abadi" panose="020B0604020202020204" pitchFamily="34" charset="0"/>
              <a:cs typeface="Microsoft Sans Serif"/>
            </a:endParaRPr>
          </a:p>
        </p:txBody>
      </p:sp>
      <p:pic>
        <p:nvPicPr>
          <p:cNvPr id="10" name="Picture 9">
            <a:extLst>
              <a:ext uri="{FF2B5EF4-FFF2-40B4-BE49-F238E27FC236}">
                <a16:creationId xmlns:a16="http://schemas.microsoft.com/office/drawing/2014/main" id="{5CEF64A8-A86F-E724-A377-D6508C442D5E}"/>
              </a:ext>
            </a:extLst>
          </p:cNvPr>
          <p:cNvPicPr>
            <a:picLocks noChangeAspect="1"/>
          </p:cNvPicPr>
          <p:nvPr/>
        </p:nvPicPr>
        <p:blipFill>
          <a:blip r:embed="rId4"/>
          <a:stretch>
            <a:fillRect/>
          </a:stretch>
        </p:blipFill>
        <p:spPr>
          <a:xfrm>
            <a:off x="933144" y="4465123"/>
            <a:ext cx="3456709" cy="2048936"/>
          </a:xfrm>
          <a:prstGeom prst="rect">
            <a:avLst/>
          </a:prstGeom>
        </p:spPr>
      </p:pic>
      <p:sp>
        <p:nvSpPr>
          <p:cNvPr id="11" name="TextBox 10">
            <a:extLst>
              <a:ext uri="{FF2B5EF4-FFF2-40B4-BE49-F238E27FC236}">
                <a16:creationId xmlns:a16="http://schemas.microsoft.com/office/drawing/2014/main" id="{D89CD0B2-4711-6BC5-CECC-07FEAA889F53}"/>
              </a:ext>
            </a:extLst>
          </p:cNvPr>
          <p:cNvSpPr txBox="1"/>
          <p:nvPr/>
        </p:nvSpPr>
        <p:spPr>
          <a:xfrm>
            <a:off x="848969" y="4465123"/>
            <a:ext cx="1643591" cy="338554"/>
          </a:xfrm>
          <a:prstGeom prst="rect">
            <a:avLst/>
          </a:prstGeom>
          <a:noFill/>
        </p:spPr>
        <p:txBody>
          <a:bodyPr wrap="none" rtlCol="0">
            <a:spAutoFit/>
          </a:bodyPr>
          <a:lstStyle/>
          <a:p>
            <a:r>
              <a:rPr lang="en-IN" sz="1600" b="1" dirty="0">
                <a:highlight>
                  <a:srgbClr val="FFFF00"/>
                </a:highlight>
              </a:rPr>
              <a:t>Confusion matrix</a:t>
            </a: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32285" y="1480439"/>
            <a:ext cx="5660840" cy="3693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p:txBody>
      </p:sp>
      <p:sp>
        <p:nvSpPr>
          <p:cNvPr id="2" name="TextBox 1">
            <a:extLst>
              <a:ext uri="{FF2B5EF4-FFF2-40B4-BE49-F238E27FC236}">
                <a16:creationId xmlns:a16="http://schemas.microsoft.com/office/drawing/2014/main" id="{2F36849D-990E-D211-EAAE-A30276B03EEE}"/>
              </a:ext>
            </a:extLst>
          </p:cNvPr>
          <p:cNvSpPr txBox="1"/>
          <p:nvPr/>
        </p:nvSpPr>
        <p:spPr>
          <a:xfrm>
            <a:off x="694002" y="1964496"/>
            <a:ext cx="10763970" cy="1899174"/>
          </a:xfrm>
          <a:prstGeom prst="rect">
            <a:avLst/>
          </a:prstGeom>
          <a:noFill/>
        </p:spPr>
        <p:txBody>
          <a:bodyPr wrap="square" rtlCol="0">
            <a:spAutoFit/>
          </a:bodyPr>
          <a:lstStyle/>
          <a:p>
            <a:pPr>
              <a:lnSpc>
                <a:spcPct val="150000"/>
              </a:lnSpc>
            </a:pPr>
            <a:r>
              <a:rPr lang="en-IN" sz="1600" b="0" i="0" u="none" strike="noStrike" baseline="0" dirty="0">
                <a:solidFill>
                  <a:srgbClr val="292929"/>
                </a:solidFill>
                <a:latin typeface="Abadi" panose="020B0604020202020204" pitchFamily="34" charset="0"/>
              </a:rPr>
              <a:t>SpaceX advertises Falcon 9 rocket launches on its website with a cost of 62 million dollars ;other providers cost up ward of 165 million dollars each, much of the savings is because SpaceX can reuse the first stage. Therefore, if we can determine if the first stage will land, we can determine the cost of a launch. This information can be used if an alternate company wants to bid against </a:t>
            </a:r>
            <a:r>
              <a:rPr lang="en-IN" sz="1600" dirty="0">
                <a:solidFill>
                  <a:srgbClr val="292929"/>
                </a:solidFill>
                <a:latin typeface="Abadi" panose="020B0604020202020204" pitchFamily="34" charset="0"/>
              </a:rPr>
              <a:t>S</a:t>
            </a:r>
            <a:r>
              <a:rPr lang="en-IN" sz="1600" b="0" i="0" u="none" strike="noStrike" baseline="0" dirty="0">
                <a:solidFill>
                  <a:srgbClr val="292929"/>
                </a:solidFill>
                <a:latin typeface="Abadi" panose="020B0604020202020204" pitchFamily="34" charset="0"/>
              </a:rPr>
              <a:t>paceX for a rocket launch. This goal of the project is to create a machine learning pipeline to predict if the first stage will land successfully.</a:t>
            </a:r>
            <a:endParaRPr lang="en-IN" sz="1600" dirty="0"/>
          </a:p>
        </p:txBody>
      </p:sp>
      <p:sp>
        <p:nvSpPr>
          <p:cNvPr id="6" name="TextBox 5">
            <a:extLst>
              <a:ext uri="{FF2B5EF4-FFF2-40B4-BE49-F238E27FC236}">
                <a16:creationId xmlns:a16="http://schemas.microsoft.com/office/drawing/2014/main" id="{16C3F6D9-DBF6-15D7-A07E-50099BAEB742}"/>
              </a:ext>
            </a:extLst>
          </p:cNvPr>
          <p:cNvSpPr txBox="1"/>
          <p:nvPr/>
        </p:nvSpPr>
        <p:spPr>
          <a:xfrm>
            <a:off x="432285" y="4273755"/>
            <a:ext cx="6093994" cy="430887"/>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Problems you want to find answers</a:t>
            </a:r>
          </a:p>
        </p:txBody>
      </p:sp>
      <p:sp>
        <p:nvSpPr>
          <p:cNvPr id="7" name="TextBox 6">
            <a:extLst>
              <a:ext uri="{FF2B5EF4-FFF2-40B4-BE49-F238E27FC236}">
                <a16:creationId xmlns:a16="http://schemas.microsoft.com/office/drawing/2014/main" id="{3CD86A1C-93F3-A248-B3A6-99B15B83B0E9}"/>
              </a:ext>
            </a:extLst>
          </p:cNvPr>
          <p:cNvSpPr txBox="1"/>
          <p:nvPr/>
        </p:nvSpPr>
        <p:spPr>
          <a:xfrm>
            <a:off x="694002" y="4489198"/>
            <a:ext cx="9212778" cy="2185214"/>
          </a:xfrm>
          <a:prstGeom prst="rect">
            <a:avLst/>
          </a:prstGeom>
          <a:noFill/>
        </p:spPr>
        <p:txBody>
          <a:bodyPr wrap="none" rtlCol="0">
            <a:spAutoFit/>
          </a:bodyPr>
          <a:lstStyle/>
          <a:p>
            <a:pPr algn="l"/>
            <a:endParaRPr lang="en-IN" sz="1800" b="0" i="0" u="none" strike="noStrike" baseline="0" dirty="0">
              <a:solidFill>
                <a:srgbClr val="000000"/>
              </a:solidFill>
              <a:latin typeface="Abadi" panose="020B0604020202020204" pitchFamily="34" charset="0"/>
            </a:endParaRPr>
          </a:p>
          <a:p>
            <a:pPr>
              <a:lnSpc>
                <a:spcPct val="200000"/>
              </a:lnSpc>
            </a:pPr>
            <a:r>
              <a:rPr lang="en-US" sz="1600" dirty="0">
                <a:solidFill>
                  <a:srgbClr val="292929"/>
                </a:solidFill>
                <a:latin typeface="Abadi" panose="020B0604020202020204" pitchFamily="34" charset="0"/>
              </a:rPr>
              <a:t>-What factors determine if the rocket will land successfully?</a:t>
            </a:r>
          </a:p>
          <a:p>
            <a:pPr>
              <a:lnSpc>
                <a:spcPct val="200000"/>
              </a:lnSpc>
            </a:pPr>
            <a:r>
              <a:rPr lang="en-US" sz="1600" dirty="0">
                <a:solidFill>
                  <a:srgbClr val="292929"/>
                </a:solidFill>
                <a:latin typeface="Abadi" panose="020B0604020202020204" pitchFamily="34" charset="0"/>
              </a:rPr>
              <a:t>-The interaction amongst various features that determine the success rate of a successful landing.</a:t>
            </a:r>
          </a:p>
          <a:p>
            <a:pPr>
              <a:lnSpc>
                <a:spcPct val="200000"/>
              </a:lnSpc>
            </a:pPr>
            <a:r>
              <a:rPr lang="en-US" sz="1600" dirty="0">
                <a:solidFill>
                  <a:srgbClr val="292929"/>
                </a:solidFill>
                <a:latin typeface="Abadi" panose="020B0604020202020204" pitchFamily="34" charset="0"/>
              </a:rPr>
              <a:t>-What operating conditions needs to be in place to ensure a successful landing program.</a:t>
            </a:r>
          </a:p>
          <a:p>
            <a:endParaRPr lang="en-IN"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object 2">
            <a:extLst>
              <a:ext uri="{FF2B5EF4-FFF2-40B4-BE49-F238E27FC236}">
                <a16:creationId xmlns:a16="http://schemas.microsoft.com/office/drawing/2014/main" id="{F6C6473B-833A-40CE-E147-E5D547BBB567}"/>
              </a:ext>
            </a:extLst>
          </p:cNvPr>
          <p:cNvSpPr txBox="1"/>
          <p:nvPr/>
        </p:nvSpPr>
        <p:spPr>
          <a:xfrm>
            <a:off x="770011" y="1708150"/>
            <a:ext cx="10515600" cy="3799117"/>
          </a:xfrm>
          <a:prstGeom prst="rect">
            <a:avLst/>
          </a:prstGeom>
        </p:spPr>
        <p:txBody>
          <a:bodyPr vert="horz" wrap="square" lIns="0" tIns="191135" rIns="0" bIns="0" rtlCol="0">
            <a:spAutoFit/>
          </a:bodyPr>
          <a:lstStyle/>
          <a:p>
            <a:pPr marL="12700">
              <a:lnSpc>
                <a:spcPct val="100000"/>
              </a:lnSpc>
              <a:spcBef>
                <a:spcPts val="1505"/>
              </a:spcBef>
            </a:pPr>
            <a:r>
              <a:rPr sz="2200" spc="-210" dirty="0">
                <a:solidFill>
                  <a:srgbClr val="292929"/>
                </a:solidFill>
                <a:latin typeface="Abadi" panose="020B0604020202020204" pitchFamily="34" charset="0"/>
                <a:cs typeface="Microsoft Sans Serif"/>
              </a:rPr>
              <a:t>We</a:t>
            </a:r>
            <a:r>
              <a:rPr sz="2200" spc="65" dirty="0">
                <a:solidFill>
                  <a:srgbClr val="292929"/>
                </a:solidFill>
                <a:latin typeface="Abadi" panose="020B0604020202020204" pitchFamily="34" charset="0"/>
                <a:cs typeface="Microsoft Sans Serif"/>
              </a:rPr>
              <a:t> </a:t>
            </a:r>
            <a:r>
              <a:rPr sz="2200" spc="-114" dirty="0">
                <a:solidFill>
                  <a:srgbClr val="292929"/>
                </a:solidFill>
                <a:latin typeface="Abadi" panose="020B0604020202020204" pitchFamily="34" charset="0"/>
                <a:cs typeface="Microsoft Sans Serif"/>
              </a:rPr>
              <a:t>can</a:t>
            </a:r>
            <a:r>
              <a:rPr sz="2200" spc="60"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conclude</a:t>
            </a:r>
            <a:r>
              <a:rPr sz="2200" spc="60"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that:</a:t>
            </a:r>
            <a:endParaRPr sz="2200" dirty="0">
              <a:latin typeface="Abadi" panose="020B0604020202020204" pitchFamily="34" charset="0"/>
              <a:cs typeface="Microsoft Sans Serif"/>
            </a:endParaRPr>
          </a:p>
          <a:p>
            <a:pPr marL="241300" marR="5080" indent="-228600">
              <a:lnSpc>
                <a:spcPct val="100000"/>
              </a:lnSpc>
              <a:spcBef>
                <a:spcPts val="1410"/>
              </a:spcBef>
              <a:buFont typeface="Arial MT"/>
              <a:buChar char="•"/>
              <a:tabLst>
                <a:tab pos="240665" algn="l"/>
                <a:tab pos="241300" algn="l"/>
              </a:tabLst>
            </a:pPr>
            <a:r>
              <a:rPr sz="2200" spc="-145" dirty="0">
                <a:solidFill>
                  <a:srgbClr val="292929"/>
                </a:solidFill>
                <a:latin typeface="Abadi" panose="020B0604020202020204" pitchFamily="34" charset="0"/>
                <a:cs typeface="Microsoft Sans Serif"/>
              </a:rPr>
              <a:t>The</a:t>
            </a:r>
            <a:r>
              <a:rPr sz="2200" spc="7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larger</a:t>
            </a:r>
            <a:r>
              <a:rPr sz="2200" spc="8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15" dirty="0">
                <a:solidFill>
                  <a:srgbClr val="292929"/>
                </a:solidFill>
                <a:latin typeface="Abadi" panose="020B0604020202020204" pitchFamily="34" charset="0"/>
                <a:cs typeface="Microsoft Sans Serif"/>
              </a:rPr>
              <a:t>flight</a:t>
            </a:r>
            <a:r>
              <a:rPr sz="2200" spc="75"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amount</a:t>
            </a:r>
            <a:r>
              <a:rPr sz="2200" spc="75"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at</a:t>
            </a:r>
            <a:r>
              <a:rPr sz="2200" spc="80" dirty="0">
                <a:solidFill>
                  <a:srgbClr val="292929"/>
                </a:solidFill>
                <a:latin typeface="Abadi" panose="020B0604020202020204" pitchFamily="34" charset="0"/>
                <a:cs typeface="Microsoft Sans Serif"/>
              </a:rPr>
              <a:t> </a:t>
            </a:r>
            <a:r>
              <a:rPr sz="2200" spc="-150" dirty="0">
                <a:solidFill>
                  <a:srgbClr val="292929"/>
                </a:solidFill>
                <a:latin typeface="Abadi" panose="020B0604020202020204" pitchFamily="34" charset="0"/>
                <a:cs typeface="Microsoft Sans Serif"/>
              </a:rPr>
              <a:t>a</a:t>
            </a:r>
            <a:r>
              <a:rPr sz="2200" spc="80" dirty="0">
                <a:solidFill>
                  <a:srgbClr val="292929"/>
                </a:solidFill>
                <a:latin typeface="Abadi" panose="020B0604020202020204" pitchFamily="34" charset="0"/>
                <a:cs typeface="Microsoft Sans Serif"/>
              </a:rPr>
              <a:t> </a:t>
            </a:r>
            <a:r>
              <a:rPr sz="2200" spc="-80" dirty="0">
                <a:solidFill>
                  <a:srgbClr val="292929"/>
                </a:solidFill>
                <a:latin typeface="Abadi" panose="020B0604020202020204" pitchFamily="34" charset="0"/>
                <a:cs typeface="Microsoft Sans Serif"/>
              </a:rPr>
              <a:t>launch</a:t>
            </a:r>
            <a:r>
              <a:rPr sz="2200" spc="65"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site,</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greater</a:t>
            </a:r>
            <a:r>
              <a:rPr sz="2200" spc="8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0" dirty="0">
                <a:solidFill>
                  <a:srgbClr val="292929"/>
                </a:solidFill>
                <a:latin typeface="Abadi" panose="020B0604020202020204" pitchFamily="34" charset="0"/>
                <a:cs typeface="Microsoft Sans Serif"/>
              </a:rPr>
              <a:t> </a:t>
            </a:r>
            <a:r>
              <a:rPr sz="2200" spc="-130" dirty="0">
                <a:solidFill>
                  <a:srgbClr val="292929"/>
                </a:solidFill>
                <a:latin typeface="Abadi" panose="020B0604020202020204" pitchFamily="34" charset="0"/>
                <a:cs typeface="Microsoft Sans Serif"/>
              </a:rPr>
              <a:t>success</a:t>
            </a:r>
            <a:r>
              <a:rPr sz="2200" spc="90"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rate</a:t>
            </a:r>
            <a:r>
              <a:rPr sz="2200" spc="80" dirty="0">
                <a:solidFill>
                  <a:srgbClr val="292929"/>
                </a:solidFill>
                <a:latin typeface="Abadi" panose="020B0604020202020204" pitchFamily="34" charset="0"/>
                <a:cs typeface="Microsoft Sans Serif"/>
              </a:rPr>
              <a:t> </a:t>
            </a:r>
            <a:r>
              <a:rPr sz="2200" spc="-30" dirty="0">
                <a:solidFill>
                  <a:srgbClr val="292929"/>
                </a:solidFill>
                <a:latin typeface="Abadi" panose="020B0604020202020204" pitchFamily="34" charset="0"/>
                <a:cs typeface="Microsoft Sans Serif"/>
              </a:rPr>
              <a:t>at</a:t>
            </a:r>
            <a:r>
              <a:rPr sz="2200" spc="80" dirty="0">
                <a:solidFill>
                  <a:srgbClr val="292929"/>
                </a:solidFill>
                <a:latin typeface="Abadi" panose="020B0604020202020204" pitchFamily="34" charset="0"/>
                <a:cs typeface="Microsoft Sans Serif"/>
              </a:rPr>
              <a:t> </a:t>
            </a:r>
            <a:r>
              <a:rPr sz="2200" spc="-150" dirty="0">
                <a:solidFill>
                  <a:srgbClr val="292929"/>
                </a:solidFill>
                <a:latin typeface="Abadi" panose="020B0604020202020204" pitchFamily="34" charset="0"/>
                <a:cs typeface="Microsoft Sans Serif"/>
              </a:rPr>
              <a:t>a</a:t>
            </a:r>
            <a:r>
              <a:rPr sz="2200" spc="80" dirty="0">
                <a:solidFill>
                  <a:srgbClr val="292929"/>
                </a:solidFill>
                <a:latin typeface="Abadi" panose="020B0604020202020204" pitchFamily="34" charset="0"/>
                <a:cs typeface="Microsoft Sans Serif"/>
              </a:rPr>
              <a:t> </a:t>
            </a:r>
            <a:r>
              <a:rPr sz="2200" spc="-80" dirty="0">
                <a:solidFill>
                  <a:srgbClr val="292929"/>
                </a:solidFill>
                <a:latin typeface="Abadi" panose="020B0604020202020204" pitchFamily="34" charset="0"/>
                <a:cs typeface="Microsoft Sans Serif"/>
              </a:rPr>
              <a:t>launch </a:t>
            </a:r>
            <a:r>
              <a:rPr sz="2200" spc="-570"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site.</a:t>
            </a:r>
            <a:endParaRPr sz="2200" dirty="0">
              <a:latin typeface="Abadi" panose="020B0604020202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95" dirty="0">
                <a:latin typeface="Abadi" panose="020B0604020202020204" pitchFamily="34" charset="0"/>
                <a:cs typeface="Microsoft Sans Serif"/>
              </a:rPr>
              <a:t>Launch</a:t>
            </a:r>
            <a:r>
              <a:rPr sz="2200" spc="70" dirty="0">
                <a:latin typeface="Abadi" panose="020B0604020202020204" pitchFamily="34" charset="0"/>
                <a:cs typeface="Microsoft Sans Serif"/>
              </a:rPr>
              <a:t> </a:t>
            </a:r>
            <a:r>
              <a:rPr sz="2200" spc="-130" dirty="0">
                <a:latin typeface="Abadi" panose="020B0604020202020204" pitchFamily="34" charset="0"/>
                <a:cs typeface="Microsoft Sans Serif"/>
              </a:rPr>
              <a:t>success</a:t>
            </a:r>
            <a:r>
              <a:rPr sz="2200" spc="85" dirty="0">
                <a:latin typeface="Abadi" panose="020B0604020202020204" pitchFamily="34" charset="0"/>
                <a:cs typeface="Microsoft Sans Serif"/>
              </a:rPr>
              <a:t> </a:t>
            </a:r>
            <a:r>
              <a:rPr sz="2200" spc="-45" dirty="0">
                <a:latin typeface="Abadi" panose="020B0604020202020204" pitchFamily="34" charset="0"/>
                <a:cs typeface="Microsoft Sans Serif"/>
              </a:rPr>
              <a:t>rate</a:t>
            </a:r>
            <a:r>
              <a:rPr sz="2200" spc="90" dirty="0">
                <a:latin typeface="Abadi" panose="020B0604020202020204" pitchFamily="34" charset="0"/>
                <a:cs typeface="Microsoft Sans Serif"/>
              </a:rPr>
              <a:t> </a:t>
            </a:r>
            <a:r>
              <a:rPr sz="2200" spc="-30" dirty="0">
                <a:latin typeface="Abadi" panose="020B0604020202020204" pitchFamily="34" charset="0"/>
                <a:cs typeface="Microsoft Sans Serif"/>
              </a:rPr>
              <a:t>started</a:t>
            </a:r>
            <a:r>
              <a:rPr sz="2200" spc="95" dirty="0">
                <a:latin typeface="Abadi" panose="020B0604020202020204" pitchFamily="34" charset="0"/>
                <a:cs typeface="Microsoft Sans Serif"/>
              </a:rPr>
              <a:t> </a:t>
            </a:r>
            <a:r>
              <a:rPr sz="2200" spc="40" dirty="0">
                <a:latin typeface="Abadi" panose="020B0604020202020204" pitchFamily="34" charset="0"/>
                <a:cs typeface="Microsoft Sans Serif"/>
              </a:rPr>
              <a:t>to</a:t>
            </a:r>
            <a:r>
              <a:rPr sz="2200" spc="75" dirty="0">
                <a:latin typeface="Abadi" panose="020B0604020202020204" pitchFamily="34" charset="0"/>
                <a:cs typeface="Microsoft Sans Serif"/>
              </a:rPr>
              <a:t> </a:t>
            </a:r>
            <a:r>
              <a:rPr sz="2200" spc="-90" dirty="0">
                <a:latin typeface="Abadi" panose="020B0604020202020204" pitchFamily="34" charset="0"/>
                <a:cs typeface="Microsoft Sans Serif"/>
              </a:rPr>
              <a:t>increase</a:t>
            </a:r>
            <a:r>
              <a:rPr sz="2200" spc="80" dirty="0">
                <a:latin typeface="Abadi" panose="020B0604020202020204" pitchFamily="34" charset="0"/>
                <a:cs typeface="Microsoft Sans Serif"/>
              </a:rPr>
              <a:t> </a:t>
            </a:r>
            <a:r>
              <a:rPr sz="2200" spc="-20" dirty="0">
                <a:latin typeface="Abadi" panose="020B0604020202020204" pitchFamily="34" charset="0"/>
                <a:cs typeface="Microsoft Sans Serif"/>
              </a:rPr>
              <a:t>in</a:t>
            </a:r>
            <a:r>
              <a:rPr sz="2200" spc="75" dirty="0">
                <a:latin typeface="Abadi" panose="020B0604020202020204" pitchFamily="34" charset="0"/>
                <a:cs typeface="Microsoft Sans Serif"/>
              </a:rPr>
              <a:t> </a:t>
            </a:r>
            <a:r>
              <a:rPr sz="2200" spc="100" dirty="0">
                <a:latin typeface="Abadi" panose="020B0604020202020204" pitchFamily="34" charset="0"/>
                <a:cs typeface="Microsoft Sans Serif"/>
              </a:rPr>
              <a:t>2013</a:t>
            </a:r>
            <a:r>
              <a:rPr sz="2200" spc="65" dirty="0">
                <a:latin typeface="Abadi" panose="020B0604020202020204" pitchFamily="34" charset="0"/>
                <a:cs typeface="Microsoft Sans Serif"/>
              </a:rPr>
              <a:t> </a:t>
            </a:r>
            <a:r>
              <a:rPr sz="2200" spc="40" dirty="0">
                <a:latin typeface="Abadi" panose="020B0604020202020204" pitchFamily="34" charset="0"/>
                <a:cs typeface="Microsoft Sans Serif"/>
              </a:rPr>
              <a:t>till</a:t>
            </a:r>
            <a:r>
              <a:rPr sz="2200" spc="75" dirty="0">
                <a:latin typeface="Abadi" panose="020B0604020202020204" pitchFamily="34" charset="0"/>
                <a:cs typeface="Microsoft Sans Serif"/>
              </a:rPr>
              <a:t> </a:t>
            </a:r>
            <a:r>
              <a:rPr sz="2200" spc="60" dirty="0">
                <a:latin typeface="Abadi" panose="020B0604020202020204" pitchFamily="34" charset="0"/>
                <a:cs typeface="Microsoft Sans Serif"/>
              </a:rPr>
              <a:t>2020.</a:t>
            </a:r>
            <a:endParaRPr sz="2200" dirty="0">
              <a:latin typeface="Abadi" panose="020B0604020202020204" pitchFamily="34" charset="0"/>
              <a:cs typeface="Microsoft Sans Serif"/>
            </a:endParaRPr>
          </a:p>
          <a:p>
            <a:pPr marL="241300" indent="-228600">
              <a:lnSpc>
                <a:spcPct val="100000"/>
              </a:lnSpc>
              <a:spcBef>
                <a:spcPts val="1395"/>
              </a:spcBef>
              <a:buFont typeface="Arial MT"/>
              <a:buChar char="•"/>
              <a:tabLst>
                <a:tab pos="240665" algn="l"/>
                <a:tab pos="241300" algn="l"/>
              </a:tabLst>
            </a:pPr>
            <a:r>
              <a:rPr sz="2200" spc="-30" dirty="0">
                <a:solidFill>
                  <a:srgbClr val="292929"/>
                </a:solidFill>
                <a:latin typeface="Abadi" panose="020B0604020202020204" pitchFamily="34" charset="0"/>
                <a:cs typeface="Microsoft Sans Serif"/>
              </a:rPr>
              <a:t>Orbits</a:t>
            </a:r>
            <a:r>
              <a:rPr sz="2200" spc="85" dirty="0">
                <a:solidFill>
                  <a:srgbClr val="292929"/>
                </a:solidFill>
                <a:latin typeface="Abadi" panose="020B0604020202020204" pitchFamily="34" charset="0"/>
                <a:cs typeface="Microsoft Sans Serif"/>
              </a:rPr>
              <a:t> </a:t>
            </a:r>
            <a:r>
              <a:rPr sz="2200" spc="-125" dirty="0">
                <a:latin typeface="Abadi" panose="020B0604020202020204" pitchFamily="34" charset="0"/>
                <a:cs typeface="Microsoft Sans Serif"/>
              </a:rPr>
              <a:t>ES-L1,</a:t>
            </a:r>
            <a:r>
              <a:rPr sz="2200" spc="85" dirty="0">
                <a:latin typeface="Abadi" panose="020B0604020202020204" pitchFamily="34" charset="0"/>
                <a:cs typeface="Microsoft Sans Serif"/>
              </a:rPr>
              <a:t> </a:t>
            </a:r>
            <a:r>
              <a:rPr sz="2200" spc="-235" dirty="0">
                <a:latin typeface="Abadi" panose="020B0604020202020204" pitchFamily="34" charset="0"/>
                <a:cs typeface="Microsoft Sans Serif"/>
              </a:rPr>
              <a:t>GEO,</a:t>
            </a:r>
            <a:r>
              <a:rPr sz="2200" spc="80" dirty="0">
                <a:latin typeface="Abadi" panose="020B0604020202020204" pitchFamily="34" charset="0"/>
                <a:cs typeface="Microsoft Sans Serif"/>
              </a:rPr>
              <a:t> </a:t>
            </a:r>
            <a:r>
              <a:rPr sz="2200" spc="-190" dirty="0">
                <a:latin typeface="Abadi" panose="020B0604020202020204" pitchFamily="34" charset="0"/>
                <a:cs typeface="Microsoft Sans Serif"/>
              </a:rPr>
              <a:t>HEO,</a:t>
            </a:r>
            <a:r>
              <a:rPr sz="2200" spc="75" dirty="0">
                <a:latin typeface="Abadi" panose="020B0604020202020204" pitchFamily="34" charset="0"/>
                <a:cs typeface="Microsoft Sans Serif"/>
              </a:rPr>
              <a:t> </a:t>
            </a:r>
            <a:r>
              <a:rPr sz="2200" spc="-225" dirty="0">
                <a:latin typeface="Abadi" panose="020B0604020202020204" pitchFamily="34" charset="0"/>
                <a:cs typeface="Microsoft Sans Serif"/>
              </a:rPr>
              <a:t>SSO,</a:t>
            </a:r>
            <a:r>
              <a:rPr sz="2200" spc="65" dirty="0">
                <a:latin typeface="Abadi" panose="020B0604020202020204" pitchFamily="34" charset="0"/>
                <a:cs typeface="Microsoft Sans Serif"/>
              </a:rPr>
              <a:t> </a:t>
            </a:r>
            <a:r>
              <a:rPr sz="2200" spc="-180" dirty="0">
                <a:latin typeface="Abadi" panose="020B0604020202020204" pitchFamily="34" charset="0"/>
                <a:cs typeface="Microsoft Sans Serif"/>
              </a:rPr>
              <a:t>VLEO</a:t>
            </a:r>
            <a:r>
              <a:rPr sz="2200" spc="80" dirty="0">
                <a:latin typeface="Abadi" panose="020B0604020202020204" pitchFamily="34" charset="0"/>
                <a:cs typeface="Microsoft Sans Serif"/>
              </a:rPr>
              <a:t> </a:t>
            </a:r>
            <a:r>
              <a:rPr sz="2200" spc="-65" dirty="0">
                <a:latin typeface="Abadi" panose="020B0604020202020204" pitchFamily="34" charset="0"/>
                <a:cs typeface="Microsoft Sans Serif"/>
              </a:rPr>
              <a:t>had</a:t>
            </a:r>
            <a:r>
              <a:rPr sz="2200" spc="80" dirty="0">
                <a:latin typeface="Abadi" panose="020B0604020202020204" pitchFamily="34" charset="0"/>
                <a:cs typeface="Microsoft Sans Serif"/>
              </a:rPr>
              <a:t> </a:t>
            </a:r>
            <a:r>
              <a:rPr sz="2200" spc="-35" dirty="0">
                <a:latin typeface="Abadi" panose="020B0604020202020204" pitchFamily="34" charset="0"/>
                <a:cs typeface="Microsoft Sans Serif"/>
              </a:rPr>
              <a:t>the</a:t>
            </a:r>
            <a:r>
              <a:rPr sz="2200" spc="75" dirty="0">
                <a:latin typeface="Abadi" panose="020B0604020202020204" pitchFamily="34" charset="0"/>
                <a:cs typeface="Microsoft Sans Serif"/>
              </a:rPr>
              <a:t> </a:t>
            </a:r>
            <a:r>
              <a:rPr sz="2200" spc="-45" dirty="0">
                <a:latin typeface="Abadi" panose="020B0604020202020204" pitchFamily="34" charset="0"/>
                <a:cs typeface="Microsoft Sans Serif"/>
              </a:rPr>
              <a:t>most</a:t>
            </a:r>
            <a:r>
              <a:rPr sz="2200" spc="70" dirty="0">
                <a:latin typeface="Abadi" panose="020B0604020202020204" pitchFamily="34" charset="0"/>
                <a:cs typeface="Microsoft Sans Serif"/>
              </a:rPr>
              <a:t> </a:t>
            </a:r>
            <a:r>
              <a:rPr sz="2200" spc="-130" dirty="0">
                <a:latin typeface="Abadi" panose="020B0604020202020204" pitchFamily="34" charset="0"/>
                <a:cs typeface="Microsoft Sans Serif"/>
              </a:rPr>
              <a:t>success</a:t>
            </a:r>
            <a:r>
              <a:rPr sz="2200" spc="75" dirty="0">
                <a:latin typeface="Abadi" panose="020B0604020202020204" pitchFamily="34" charset="0"/>
                <a:cs typeface="Microsoft Sans Serif"/>
              </a:rPr>
              <a:t> </a:t>
            </a:r>
            <a:r>
              <a:rPr sz="2200" spc="-55" dirty="0">
                <a:latin typeface="Abadi" panose="020B0604020202020204" pitchFamily="34" charset="0"/>
                <a:cs typeface="Microsoft Sans Serif"/>
              </a:rPr>
              <a:t>rate.</a:t>
            </a:r>
            <a:endParaRPr sz="2200" dirty="0">
              <a:latin typeface="Abadi" panose="020B0604020202020204" pitchFamily="34" charset="0"/>
              <a:cs typeface="Microsoft Sans Serif"/>
            </a:endParaRPr>
          </a:p>
          <a:p>
            <a:pPr marL="241300" indent="-228600">
              <a:lnSpc>
                <a:spcPct val="100000"/>
              </a:lnSpc>
              <a:spcBef>
                <a:spcPts val="1405"/>
              </a:spcBef>
              <a:buFont typeface="Arial MT"/>
              <a:buChar char="•"/>
              <a:tabLst>
                <a:tab pos="240665" algn="l"/>
                <a:tab pos="241300" algn="l"/>
              </a:tabLst>
            </a:pPr>
            <a:r>
              <a:rPr sz="2200" spc="-280" dirty="0">
                <a:solidFill>
                  <a:srgbClr val="292929"/>
                </a:solidFill>
                <a:latin typeface="Abadi" panose="020B0604020202020204" pitchFamily="34" charset="0"/>
                <a:cs typeface="Microsoft Sans Serif"/>
              </a:rPr>
              <a:t>KSC</a:t>
            </a:r>
            <a:r>
              <a:rPr sz="2200" spc="-215"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LC-39A</a:t>
            </a:r>
            <a:r>
              <a:rPr sz="2200" spc="75"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had</a:t>
            </a:r>
            <a:r>
              <a:rPr sz="2200" spc="75"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75"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most</a:t>
            </a:r>
            <a:r>
              <a:rPr sz="2200" spc="75" dirty="0">
                <a:solidFill>
                  <a:srgbClr val="292929"/>
                </a:solidFill>
                <a:latin typeface="Abadi" panose="020B0604020202020204" pitchFamily="34" charset="0"/>
                <a:cs typeface="Microsoft Sans Serif"/>
              </a:rPr>
              <a:t> </a:t>
            </a:r>
            <a:r>
              <a:rPr sz="2200" spc="-95" dirty="0">
                <a:solidFill>
                  <a:srgbClr val="292929"/>
                </a:solidFill>
                <a:latin typeface="Abadi" panose="020B0604020202020204" pitchFamily="34" charset="0"/>
                <a:cs typeface="Microsoft Sans Serif"/>
              </a:rPr>
              <a:t>successful</a:t>
            </a:r>
            <a:r>
              <a:rPr sz="2200" spc="80" dirty="0">
                <a:solidFill>
                  <a:srgbClr val="292929"/>
                </a:solidFill>
                <a:latin typeface="Abadi" panose="020B0604020202020204" pitchFamily="34" charset="0"/>
                <a:cs typeface="Microsoft Sans Serif"/>
              </a:rPr>
              <a:t> </a:t>
            </a:r>
            <a:r>
              <a:rPr sz="2200" spc="-95" dirty="0">
                <a:solidFill>
                  <a:srgbClr val="292929"/>
                </a:solidFill>
                <a:latin typeface="Abadi" panose="020B0604020202020204" pitchFamily="34" charset="0"/>
                <a:cs typeface="Microsoft Sans Serif"/>
              </a:rPr>
              <a:t>launches</a:t>
            </a:r>
            <a:r>
              <a:rPr sz="2200" spc="60" dirty="0">
                <a:solidFill>
                  <a:srgbClr val="292929"/>
                </a:solidFill>
                <a:latin typeface="Abadi" panose="020B0604020202020204" pitchFamily="34" charset="0"/>
                <a:cs typeface="Microsoft Sans Serif"/>
              </a:rPr>
              <a:t> </a:t>
            </a:r>
            <a:r>
              <a:rPr sz="2200" spc="-5" dirty="0">
                <a:solidFill>
                  <a:srgbClr val="292929"/>
                </a:solidFill>
                <a:latin typeface="Abadi" panose="020B0604020202020204" pitchFamily="34" charset="0"/>
                <a:cs typeface="Microsoft Sans Serif"/>
              </a:rPr>
              <a:t>of</a:t>
            </a:r>
            <a:r>
              <a:rPr sz="2200" spc="70" dirty="0">
                <a:solidFill>
                  <a:srgbClr val="292929"/>
                </a:solidFill>
                <a:latin typeface="Abadi" panose="020B0604020202020204" pitchFamily="34" charset="0"/>
                <a:cs typeface="Microsoft Sans Serif"/>
              </a:rPr>
              <a:t> </a:t>
            </a:r>
            <a:r>
              <a:rPr lang="en-IN" sz="2200" spc="-105" dirty="0">
                <a:solidFill>
                  <a:srgbClr val="292929"/>
                </a:solidFill>
                <a:latin typeface="Abadi" panose="020B0604020202020204" pitchFamily="34" charset="0"/>
                <a:cs typeface="Microsoft Sans Serif"/>
              </a:rPr>
              <a:t>all the</a:t>
            </a:r>
            <a:r>
              <a:rPr sz="2200" spc="80"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sites.</a:t>
            </a:r>
            <a:endParaRPr sz="2200" dirty="0">
              <a:latin typeface="Abadi" panose="020B0604020202020204" pitchFamily="34" charset="0"/>
              <a:cs typeface="Microsoft Sans Serif"/>
            </a:endParaRPr>
          </a:p>
          <a:p>
            <a:pPr marL="241300" indent="-228600">
              <a:lnSpc>
                <a:spcPct val="100000"/>
              </a:lnSpc>
              <a:spcBef>
                <a:spcPts val="1405"/>
              </a:spcBef>
              <a:buFont typeface="Arial MT"/>
              <a:buChar char="•"/>
              <a:tabLst>
                <a:tab pos="240665" algn="l"/>
                <a:tab pos="241300" algn="l"/>
              </a:tabLst>
            </a:pPr>
            <a:r>
              <a:rPr sz="2200" spc="-145" dirty="0">
                <a:solidFill>
                  <a:srgbClr val="292929"/>
                </a:solidFill>
                <a:latin typeface="Abadi" panose="020B0604020202020204" pitchFamily="34" charset="0"/>
                <a:cs typeface="Microsoft Sans Serif"/>
              </a:rPr>
              <a:t>The</a:t>
            </a:r>
            <a:r>
              <a:rPr sz="2200" spc="75" dirty="0">
                <a:solidFill>
                  <a:srgbClr val="292929"/>
                </a:solidFill>
                <a:latin typeface="Abadi" panose="020B0604020202020204" pitchFamily="34" charset="0"/>
                <a:cs typeface="Microsoft Sans Serif"/>
              </a:rPr>
              <a:t> </a:t>
            </a:r>
            <a:r>
              <a:rPr sz="2200" spc="-65" dirty="0">
                <a:solidFill>
                  <a:srgbClr val="292929"/>
                </a:solidFill>
                <a:latin typeface="Abadi" panose="020B0604020202020204" pitchFamily="34" charset="0"/>
                <a:cs typeface="Microsoft Sans Serif"/>
              </a:rPr>
              <a:t>Decision</a:t>
            </a:r>
            <a:r>
              <a:rPr sz="2200" spc="75"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tree</a:t>
            </a:r>
            <a:r>
              <a:rPr sz="2200" spc="100"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classifier</a:t>
            </a:r>
            <a:r>
              <a:rPr lang="en-IN" sz="2200" spc="-60" dirty="0">
                <a:solidFill>
                  <a:srgbClr val="292929"/>
                </a:solidFill>
                <a:latin typeface="Abadi" panose="020B0604020202020204" pitchFamily="34" charset="0"/>
                <a:cs typeface="Microsoft Sans Serif"/>
              </a:rPr>
              <a:t> was able to classify with 86.25% which was highest compared to other classifiers so it </a:t>
            </a:r>
            <a:r>
              <a:rPr lang="en-IN" sz="2200" spc="-60" dirty="0" err="1">
                <a:solidFill>
                  <a:srgbClr val="292929"/>
                </a:solidFill>
                <a:latin typeface="Abadi" panose="020B0604020202020204" pitchFamily="34" charset="0"/>
                <a:cs typeface="Microsoft Sans Serif"/>
              </a:rPr>
              <a:t>i</a:t>
            </a:r>
            <a:r>
              <a:rPr sz="2200" spc="-60" dirty="0">
                <a:solidFill>
                  <a:srgbClr val="292929"/>
                </a:solidFill>
                <a:latin typeface="Abadi" panose="020B0604020202020204" pitchFamily="34" charset="0"/>
                <a:cs typeface="Microsoft Sans Serif"/>
              </a:rPr>
              <a:t>s</a:t>
            </a:r>
            <a:r>
              <a:rPr sz="2200" spc="80" dirty="0">
                <a:solidFill>
                  <a:srgbClr val="292929"/>
                </a:solidFill>
                <a:latin typeface="Abadi" panose="020B0604020202020204" pitchFamily="34" charset="0"/>
                <a:cs typeface="Microsoft Sans Serif"/>
              </a:rPr>
              <a:t> </a:t>
            </a:r>
            <a:r>
              <a:rPr sz="2200" spc="-35" dirty="0">
                <a:solidFill>
                  <a:srgbClr val="292929"/>
                </a:solidFill>
                <a:latin typeface="Abadi" panose="020B0604020202020204" pitchFamily="34" charset="0"/>
                <a:cs typeface="Microsoft Sans Serif"/>
              </a:rPr>
              <a:t>the</a:t>
            </a:r>
            <a:r>
              <a:rPr sz="2200" spc="85" dirty="0">
                <a:solidFill>
                  <a:srgbClr val="292929"/>
                </a:solidFill>
                <a:latin typeface="Abadi" panose="020B0604020202020204" pitchFamily="34" charset="0"/>
                <a:cs typeface="Microsoft Sans Serif"/>
              </a:rPr>
              <a:t> </a:t>
            </a:r>
            <a:r>
              <a:rPr sz="2200" spc="-40" dirty="0">
                <a:solidFill>
                  <a:srgbClr val="292929"/>
                </a:solidFill>
                <a:latin typeface="Abadi" panose="020B0604020202020204" pitchFamily="34" charset="0"/>
                <a:cs typeface="Microsoft Sans Serif"/>
              </a:rPr>
              <a:t>best</a:t>
            </a:r>
            <a:r>
              <a:rPr sz="2200" spc="80" dirty="0">
                <a:solidFill>
                  <a:srgbClr val="292929"/>
                </a:solidFill>
                <a:latin typeface="Abadi" panose="020B0604020202020204" pitchFamily="34" charset="0"/>
                <a:cs typeface="Microsoft Sans Serif"/>
              </a:rPr>
              <a:t> </a:t>
            </a:r>
            <a:r>
              <a:rPr sz="2200" spc="-90" dirty="0">
                <a:solidFill>
                  <a:srgbClr val="292929"/>
                </a:solidFill>
                <a:latin typeface="Abadi" panose="020B0604020202020204" pitchFamily="34" charset="0"/>
                <a:cs typeface="Microsoft Sans Serif"/>
              </a:rPr>
              <a:t>machine</a:t>
            </a:r>
            <a:r>
              <a:rPr sz="2200" spc="65"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learning</a:t>
            </a:r>
            <a:r>
              <a:rPr sz="2200" spc="85" dirty="0">
                <a:solidFill>
                  <a:srgbClr val="292929"/>
                </a:solidFill>
                <a:latin typeface="Abadi" panose="020B0604020202020204" pitchFamily="34" charset="0"/>
                <a:cs typeface="Microsoft Sans Serif"/>
              </a:rPr>
              <a:t> </a:t>
            </a:r>
            <a:r>
              <a:rPr sz="2200" spc="-25" dirty="0">
                <a:solidFill>
                  <a:srgbClr val="292929"/>
                </a:solidFill>
                <a:latin typeface="Abadi" panose="020B0604020202020204" pitchFamily="34" charset="0"/>
                <a:cs typeface="Microsoft Sans Serif"/>
              </a:rPr>
              <a:t>algorithm</a:t>
            </a:r>
            <a:r>
              <a:rPr sz="2200" spc="80" dirty="0">
                <a:solidFill>
                  <a:srgbClr val="292929"/>
                </a:solidFill>
                <a:latin typeface="Abadi" panose="020B0604020202020204" pitchFamily="34" charset="0"/>
                <a:cs typeface="Microsoft Sans Serif"/>
              </a:rPr>
              <a:t> </a:t>
            </a:r>
            <a:r>
              <a:rPr sz="2200" dirty="0">
                <a:solidFill>
                  <a:srgbClr val="292929"/>
                </a:solidFill>
                <a:latin typeface="Abadi" panose="020B0604020202020204" pitchFamily="34" charset="0"/>
                <a:cs typeface="Microsoft Sans Serif"/>
              </a:rPr>
              <a:t>for</a:t>
            </a:r>
            <a:r>
              <a:rPr sz="2200" spc="80" dirty="0">
                <a:solidFill>
                  <a:srgbClr val="292929"/>
                </a:solidFill>
                <a:latin typeface="Abadi" panose="020B0604020202020204" pitchFamily="34" charset="0"/>
                <a:cs typeface="Microsoft Sans Serif"/>
              </a:rPr>
              <a:t> </a:t>
            </a:r>
            <a:r>
              <a:rPr sz="2200" spc="-25" dirty="0">
                <a:solidFill>
                  <a:srgbClr val="292929"/>
                </a:solidFill>
                <a:latin typeface="Abadi" panose="020B0604020202020204" pitchFamily="34" charset="0"/>
                <a:cs typeface="Microsoft Sans Serif"/>
              </a:rPr>
              <a:t>this</a:t>
            </a:r>
            <a:r>
              <a:rPr sz="2200" spc="85" dirty="0">
                <a:solidFill>
                  <a:srgbClr val="292929"/>
                </a:solidFill>
                <a:latin typeface="Abadi" panose="020B0604020202020204" pitchFamily="34" charset="0"/>
                <a:cs typeface="Microsoft Sans Serif"/>
              </a:rPr>
              <a:t> </a:t>
            </a:r>
            <a:r>
              <a:rPr sz="2200" spc="-70" dirty="0">
                <a:solidFill>
                  <a:srgbClr val="292929"/>
                </a:solidFill>
                <a:latin typeface="Abadi" panose="020B0604020202020204" pitchFamily="34" charset="0"/>
                <a:cs typeface="Microsoft Sans Serif"/>
              </a:rPr>
              <a:t>task.</a:t>
            </a:r>
            <a:endParaRPr sz="2200" dirty="0">
              <a:latin typeface="Abadi" panose="020B0604020202020204" pitchFamily="34" charset="0"/>
              <a:cs typeface="Microsoft Sans Serif"/>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bject 2">
            <a:extLst>
              <a:ext uri="{FF2B5EF4-FFF2-40B4-BE49-F238E27FC236}">
                <a16:creationId xmlns:a16="http://schemas.microsoft.com/office/drawing/2014/main" id="{2D7361CC-6411-CF1C-D3F9-D451DB8ABC71}"/>
              </a:ext>
            </a:extLst>
          </p:cNvPr>
          <p:cNvSpPr txBox="1"/>
          <p:nvPr/>
        </p:nvSpPr>
        <p:spPr>
          <a:xfrm>
            <a:off x="770011" y="1656599"/>
            <a:ext cx="10062210" cy="3858895"/>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spc="-145" dirty="0">
                <a:solidFill>
                  <a:srgbClr val="292929"/>
                </a:solidFill>
                <a:latin typeface="Abadi" panose="020B0604020202020204" pitchFamily="34" charset="0"/>
                <a:cs typeface="Microsoft Sans Serif"/>
              </a:rPr>
              <a:t>The</a:t>
            </a:r>
            <a:r>
              <a:rPr sz="2200" spc="70" dirty="0">
                <a:solidFill>
                  <a:srgbClr val="292929"/>
                </a:solidFill>
                <a:latin typeface="Abadi" panose="020B0604020202020204" pitchFamily="34" charset="0"/>
                <a:cs typeface="Microsoft Sans Serif"/>
              </a:rPr>
              <a:t> </a:t>
            </a:r>
            <a:r>
              <a:rPr sz="2200" spc="-50" dirty="0">
                <a:solidFill>
                  <a:srgbClr val="292929"/>
                </a:solidFill>
                <a:latin typeface="Abadi" panose="020B0604020202020204" pitchFamily="34" charset="0"/>
                <a:cs typeface="Microsoft Sans Serif"/>
              </a:rPr>
              <a:t>data</a:t>
            </a:r>
            <a:r>
              <a:rPr sz="2200" spc="80" dirty="0">
                <a:solidFill>
                  <a:srgbClr val="292929"/>
                </a:solidFill>
                <a:latin typeface="Abadi" panose="020B0604020202020204" pitchFamily="34" charset="0"/>
                <a:cs typeface="Microsoft Sans Serif"/>
              </a:rPr>
              <a:t> </a:t>
            </a:r>
            <a:r>
              <a:rPr sz="2200" spc="-114" dirty="0">
                <a:solidFill>
                  <a:srgbClr val="292929"/>
                </a:solidFill>
                <a:latin typeface="Abadi" panose="020B0604020202020204" pitchFamily="34" charset="0"/>
                <a:cs typeface="Microsoft Sans Serif"/>
              </a:rPr>
              <a:t>was</a:t>
            </a:r>
            <a:r>
              <a:rPr sz="2200" spc="70"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collected</a:t>
            </a:r>
            <a:r>
              <a:rPr sz="2200" spc="80" dirty="0">
                <a:solidFill>
                  <a:srgbClr val="292929"/>
                </a:solidFill>
                <a:latin typeface="Abadi" panose="020B0604020202020204" pitchFamily="34" charset="0"/>
                <a:cs typeface="Microsoft Sans Serif"/>
              </a:rPr>
              <a:t> </a:t>
            </a:r>
            <a:r>
              <a:rPr sz="2200" spc="-45" dirty="0">
                <a:solidFill>
                  <a:srgbClr val="292929"/>
                </a:solidFill>
                <a:latin typeface="Abadi" panose="020B0604020202020204" pitchFamily="34" charset="0"/>
                <a:cs typeface="Microsoft Sans Serif"/>
              </a:rPr>
              <a:t>using</a:t>
            </a:r>
            <a:r>
              <a:rPr sz="2200" spc="65" dirty="0">
                <a:solidFill>
                  <a:srgbClr val="292929"/>
                </a:solidFill>
                <a:latin typeface="Abadi" panose="020B0604020202020204" pitchFamily="34" charset="0"/>
                <a:cs typeface="Microsoft Sans Serif"/>
              </a:rPr>
              <a:t> </a:t>
            </a:r>
            <a:r>
              <a:rPr sz="2200" spc="-60" dirty="0">
                <a:solidFill>
                  <a:srgbClr val="292929"/>
                </a:solidFill>
                <a:latin typeface="Abadi" panose="020B0604020202020204" pitchFamily="34" charset="0"/>
                <a:cs typeface="Microsoft Sans Serif"/>
              </a:rPr>
              <a:t>various</a:t>
            </a:r>
            <a:r>
              <a:rPr sz="2200" spc="90" dirty="0">
                <a:solidFill>
                  <a:srgbClr val="292929"/>
                </a:solidFill>
                <a:latin typeface="Abadi" panose="020B0604020202020204" pitchFamily="34" charset="0"/>
                <a:cs typeface="Microsoft Sans Serif"/>
              </a:rPr>
              <a:t> </a:t>
            </a:r>
            <a:r>
              <a:rPr sz="2200" spc="-55" dirty="0">
                <a:solidFill>
                  <a:srgbClr val="292929"/>
                </a:solidFill>
                <a:latin typeface="Abadi" panose="020B0604020202020204" pitchFamily="34" charset="0"/>
                <a:cs typeface="Microsoft Sans Serif"/>
              </a:rPr>
              <a:t>methods</a:t>
            </a:r>
            <a:endParaRPr sz="2200" dirty="0">
              <a:latin typeface="Abadi" panose="020B0604020202020204" pitchFamily="34" charset="0"/>
              <a:cs typeface="Microsoft Sans Serif"/>
            </a:endParaRPr>
          </a:p>
          <a:p>
            <a:pPr marL="698500" lvl="1" indent="-229235">
              <a:lnSpc>
                <a:spcPct val="100000"/>
              </a:lnSpc>
              <a:spcBef>
                <a:spcPts val="1415"/>
              </a:spcBef>
              <a:buChar char="-"/>
              <a:tabLst>
                <a:tab pos="697865" algn="l"/>
                <a:tab pos="699135" algn="l"/>
              </a:tabLst>
            </a:pPr>
            <a:r>
              <a:rPr sz="1900" spc="-60" dirty="0">
                <a:solidFill>
                  <a:srgbClr val="292929"/>
                </a:solidFill>
                <a:latin typeface="Abadi" panose="020B0604020202020204" pitchFamily="34" charset="0"/>
                <a:cs typeface="Microsoft Sans Serif"/>
              </a:rPr>
              <a:t>Data</a:t>
            </a:r>
            <a:r>
              <a:rPr sz="1900" spc="90"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collection</a:t>
            </a:r>
            <a:r>
              <a:rPr sz="1900" spc="120" dirty="0">
                <a:solidFill>
                  <a:srgbClr val="292929"/>
                </a:solidFill>
                <a:latin typeface="Abadi" panose="020B0604020202020204" pitchFamily="34" charset="0"/>
                <a:cs typeface="Microsoft Sans Serif"/>
              </a:rPr>
              <a:t> </a:t>
            </a:r>
            <a:r>
              <a:rPr sz="1900" spc="-105" dirty="0">
                <a:solidFill>
                  <a:srgbClr val="292929"/>
                </a:solidFill>
                <a:latin typeface="Abadi" panose="020B0604020202020204" pitchFamily="34" charset="0"/>
                <a:cs typeface="Microsoft Sans Serif"/>
              </a:rPr>
              <a:t>was</a:t>
            </a:r>
            <a:r>
              <a:rPr sz="1900" spc="100" dirty="0">
                <a:solidFill>
                  <a:srgbClr val="292929"/>
                </a:solidFill>
                <a:latin typeface="Abadi" panose="020B0604020202020204" pitchFamily="34" charset="0"/>
                <a:cs typeface="Microsoft Sans Serif"/>
              </a:rPr>
              <a:t> </a:t>
            </a:r>
            <a:r>
              <a:rPr sz="1900" spc="-40" dirty="0">
                <a:solidFill>
                  <a:srgbClr val="292929"/>
                </a:solidFill>
                <a:latin typeface="Abadi" panose="020B0604020202020204" pitchFamily="34" charset="0"/>
                <a:cs typeface="Microsoft Sans Serif"/>
              </a:rPr>
              <a:t>done</a:t>
            </a:r>
            <a:r>
              <a:rPr sz="1900" spc="80" dirty="0">
                <a:solidFill>
                  <a:srgbClr val="292929"/>
                </a:solidFill>
                <a:latin typeface="Abadi" panose="020B0604020202020204" pitchFamily="34" charset="0"/>
                <a:cs typeface="Microsoft Sans Serif"/>
              </a:rPr>
              <a:t> </a:t>
            </a:r>
            <a:r>
              <a:rPr sz="1900" spc="-40" dirty="0">
                <a:solidFill>
                  <a:srgbClr val="292929"/>
                </a:solidFill>
                <a:latin typeface="Abadi" panose="020B0604020202020204" pitchFamily="34" charset="0"/>
                <a:cs typeface="Microsoft Sans Serif"/>
              </a:rPr>
              <a:t>using</a:t>
            </a:r>
            <a:r>
              <a:rPr sz="1900" spc="105" dirty="0">
                <a:solidFill>
                  <a:srgbClr val="292929"/>
                </a:solidFill>
                <a:latin typeface="Abadi" panose="020B0604020202020204" pitchFamily="34" charset="0"/>
                <a:cs typeface="Microsoft Sans Serif"/>
              </a:rPr>
              <a:t> </a:t>
            </a:r>
            <a:r>
              <a:rPr sz="1900" spc="-5" dirty="0">
                <a:solidFill>
                  <a:srgbClr val="292929"/>
                </a:solidFill>
                <a:latin typeface="Abadi" panose="020B0604020202020204" pitchFamily="34" charset="0"/>
                <a:cs typeface="Microsoft Sans Serif"/>
              </a:rPr>
              <a:t>get</a:t>
            </a:r>
            <a:r>
              <a:rPr sz="1900" spc="65" dirty="0">
                <a:solidFill>
                  <a:srgbClr val="292929"/>
                </a:solidFill>
                <a:latin typeface="Abadi" panose="020B0604020202020204" pitchFamily="34" charset="0"/>
                <a:cs typeface="Microsoft Sans Serif"/>
              </a:rPr>
              <a:t> </a:t>
            </a:r>
            <a:r>
              <a:rPr sz="1900" spc="-45" dirty="0">
                <a:solidFill>
                  <a:srgbClr val="292929"/>
                </a:solidFill>
                <a:latin typeface="Abadi" panose="020B0604020202020204" pitchFamily="34" charset="0"/>
                <a:cs typeface="Microsoft Sans Serif"/>
              </a:rPr>
              <a:t>request</a:t>
            </a:r>
            <a:r>
              <a:rPr sz="1900" spc="100"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to</a:t>
            </a:r>
            <a:r>
              <a:rPr sz="1900" spc="65"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the</a:t>
            </a:r>
            <a:r>
              <a:rPr sz="1900" spc="85" dirty="0">
                <a:solidFill>
                  <a:srgbClr val="292929"/>
                </a:solidFill>
                <a:latin typeface="Abadi" panose="020B0604020202020204" pitchFamily="34" charset="0"/>
                <a:cs typeface="Microsoft Sans Serif"/>
              </a:rPr>
              <a:t> </a:t>
            </a:r>
            <a:r>
              <a:rPr sz="1900" spc="-135" dirty="0">
                <a:solidFill>
                  <a:srgbClr val="292929"/>
                </a:solidFill>
                <a:latin typeface="Abadi" panose="020B0604020202020204" pitchFamily="34" charset="0"/>
                <a:cs typeface="Microsoft Sans Serif"/>
              </a:rPr>
              <a:t>SpaceX</a:t>
            </a:r>
            <a:r>
              <a:rPr sz="1900" spc="100" dirty="0">
                <a:solidFill>
                  <a:srgbClr val="292929"/>
                </a:solidFill>
                <a:latin typeface="Abadi" panose="020B0604020202020204" pitchFamily="34" charset="0"/>
                <a:cs typeface="Microsoft Sans Serif"/>
              </a:rPr>
              <a:t> </a:t>
            </a:r>
            <a:r>
              <a:rPr sz="1900" spc="-120" dirty="0">
                <a:solidFill>
                  <a:srgbClr val="292929"/>
                </a:solidFill>
                <a:latin typeface="Abadi" panose="020B0604020202020204" pitchFamily="34" charset="0"/>
                <a:cs typeface="Microsoft Sans Serif"/>
              </a:rPr>
              <a:t>API.</a:t>
            </a:r>
            <a:endParaRPr sz="1900" dirty="0">
              <a:latin typeface="Abadi" panose="020B0604020202020204" pitchFamily="34" charset="0"/>
              <a:cs typeface="Microsoft Sans Serif"/>
            </a:endParaRPr>
          </a:p>
          <a:p>
            <a:pPr marL="698500" marR="6350" lvl="1" indent="-228600">
              <a:lnSpc>
                <a:spcPct val="100000"/>
              </a:lnSpc>
              <a:spcBef>
                <a:spcPts val="1405"/>
              </a:spcBef>
              <a:buChar char="-"/>
              <a:tabLst>
                <a:tab pos="697865" algn="l"/>
                <a:tab pos="699135" algn="l"/>
              </a:tabLst>
            </a:pPr>
            <a:r>
              <a:rPr sz="1900" spc="-70" dirty="0">
                <a:solidFill>
                  <a:srgbClr val="292929"/>
                </a:solidFill>
                <a:latin typeface="Abadi" panose="020B0604020202020204" pitchFamily="34" charset="0"/>
                <a:cs typeface="Microsoft Sans Serif"/>
              </a:rPr>
              <a:t>Next,</a:t>
            </a:r>
            <a:r>
              <a:rPr sz="1900" spc="295" dirty="0">
                <a:solidFill>
                  <a:srgbClr val="292929"/>
                </a:solidFill>
                <a:latin typeface="Abadi" panose="020B0604020202020204" pitchFamily="34" charset="0"/>
                <a:cs typeface="Microsoft Sans Serif"/>
              </a:rPr>
              <a:t> </a:t>
            </a:r>
            <a:r>
              <a:rPr sz="1900" spc="-85" dirty="0">
                <a:solidFill>
                  <a:srgbClr val="292929"/>
                </a:solidFill>
                <a:latin typeface="Abadi" panose="020B0604020202020204" pitchFamily="34" charset="0"/>
                <a:cs typeface="Microsoft Sans Serif"/>
              </a:rPr>
              <a:t>we</a:t>
            </a:r>
            <a:r>
              <a:rPr sz="1900" spc="315" dirty="0">
                <a:solidFill>
                  <a:srgbClr val="292929"/>
                </a:solidFill>
                <a:latin typeface="Abadi" panose="020B0604020202020204" pitchFamily="34" charset="0"/>
                <a:cs typeface="Microsoft Sans Serif"/>
              </a:rPr>
              <a:t> </a:t>
            </a:r>
            <a:r>
              <a:rPr sz="1900" spc="-45" dirty="0">
                <a:solidFill>
                  <a:srgbClr val="292929"/>
                </a:solidFill>
                <a:latin typeface="Abadi" panose="020B0604020202020204" pitchFamily="34" charset="0"/>
                <a:cs typeface="Microsoft Sans Serif"/>
              </a:rPr>
              <a:t>decoded</a:t>
            </a:r>
            <a:r>
              <a:rPr sz="1900" spc="320"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the</a:t>
            </a:r>
            <a:r>
              <a:rPr sz="1900" spc="300" dirty="0">
                <a:solidFill>
                  <a:srgbClr val="292929"/>
                </a:solidFill>
                <a:latin typeface="Abadi" panose="020B0604020202020204" pitchFamily="34" charset="0"/>
                <a:cs typeface="Microsoft Sans Serif"/>
              </a:rPr>
              <a:t> </a:t>
            </a:r>
            <a:r>
              <a:rPr sz="1900" spc="-60" dirty="0">
                <a:solidFill>
                  <a:srgbClr val="292929"/>
                </a:solidFill>
                <a:latin typeface="Abadi" panose="020B0604020202020204" pitchFamily="34" charset="0"/>
                <a:cs typeface="Microsoft Sans Serif"/>
              </a:rPr>
              <a:t>response</a:t>
            </a:r>
            <a:r>
              <a:rPr sz="1900" spc="320" dirty="0">
                <a:solidFill>
                  <a:srgbClr val="292929"/>
                </a:solidFill>
                <a:latin typeface="Abadi" panose="020B0604020202020204" pitchFamily="34" charset="0"/>
                <a:cs typeface="Microsoft Sans Serif"/>
              </a:rPr>
              <a:t> </a:t>
            </a:r>
            <a:r>
              <a:rPr sz="1900" spc="-25" dirty="0">
                <a:solidFill>
                  <a:srgbClr val="292929"/>
                </a:solidFill>
                <a:latin typeface="Abadi" panose="020B0604020202020204" pitchFamily="34" charset="0"/>
                <a:cs typeface="Microsoft Sans Serif"/>
              </a:rPr>
              <a:t>content</a:t>
            </a:r>
            <a:r>
              <a:rPr sz="1900" spc="320" dirty="0">
                <a:solidFill>
                  <a:srgbClr val="292929"/>
                </a:solidFill>
                <a:latin typeface="Abadi" panose="020B0604020202020204" pitchFamily="34" charset="0"/>
                <a:cs typeface="Microsoft Sans Serif"/>
              </a:rPr>
              <a:t> </a:t>
            </a:r>
            <a:r>
              <a:rPr sz="1900" spc="-125" dirty="0">
                <a:solidFill>
                  <a:srgbClr val="292929"/>
                </a:solidFill>
                <a:latin typeface="Abadi" panose="020B0604020202020204" pitchFamily="34" charset="0"/>
                <a:cs typeface="Microsoft Sans Serif"/>
              </a:rPr>
              <a:t>as</a:t>
            </a:r>
            <a:r>
              <a:rPr sz="1900" spc="-65" dirty="0">
                <a:solidFill>
                  <a:srgbClr val="292929"/>
                </a:solidFill>
                <a:latin typeface="Abadi" panose="020B0604020202020204" pitchFamily="34" charset="0"/>
                <a:cs typeface="Microsoft Sans Serif"/>
              </a:rPr>
              <a:t> </a:t>
            </a:r>
            <a:r>
              <a:rPr sz="1900" spc="-130" dirty="0">
                <a:solidFill>
                  <a:srgbClr val="292929"/>
                </a:solidFill>
                <a:latin typeface="Abadi" panose="020B0604020202020204" pitchFamily="34" charset="0"/>
                <a:cs typeface="Microsoft Sans Serif"/>
              </a:rPr>
              <a:t>a</a:t>
            </a:r>
            <a:r>
              <a:rPr sz="1900" spc="-65" dirty="0">
                <a:solidFill>
                  <a:srgbClr val="292929"/>
                </a:solidFill>
                <a:latin typeface="Abadi" panose="020B0604020202020204" pitchFamily="34" charset="0"/>
                <a:cs typeface="Microsoft Sans Serif"/>
              </a:rPr>
              <a:t> </a:t>
            </a:r>
            <a:r>
              <a:rPr sz="1900" spc="-125" dirty="0">
                <a:solidFill>
                  <a:srgbClr val="292929"/>
                </a:solidFill>
                <a:latin typeface="Abadi" panose="020B0604020202020204" pitchFamily="34" charset="0"/>
                <a:cs typeface="Microsoft Sans Serif"/>
              </a:rPr>
              <a:t>Json</a:t>
            </a:r>
            <a:r>
              <a:rPr sz="1900" spc="-65" dirty="0">
                <a:solidFill>
                  <a:srgbClr val="292929"/>
                </a:solidFill>
                <a:latin typeface="Abadi" panose="020B0604020202020204" pitchFamily="34" charset="0"/>
                <a:cs typeface="Microsoft Sans Serif"/>
              </a:rPr>
              <a:t> </a:t>
            </a:r>
            <a:r>
              <a:rPr sz="1900" spc="-35" dirty="0">
                <a:solidFill>
                  <a:srgbClr val="292929"/>
                </a:solidFill>
                <a:latin typeface="Abadi" panose="020B0604020202020204" pitchFamily="34" charset="0"/>
                <a:cs typeface="Microsoft Sans Serif"/>
              </a:rPr>
              <a:t>using</a:t>
            </a:r>
            <a:r>
              <a:rPr sz="1900" spc="315" dirty="0">
                <a:solidFill>
                  <a:srgbClr val="292929"/>
                </a:solidFill>
                <a:latin typeface="Abadi" panose="020B0604020202020204" pitchFamily="34" charset="0"/>
                <a:cs typeface="Microsoft Sans Serif"/>
              </a:rPr>
              <a:t> </a:t>
            </a:r>
            <a:r>
              <a:rPr sz="1900" spc="-70" dirty="0">
                <a:solidFill>
                  <a:srgbClr val="292929"/>
                </a:solidFill>
                <a:latin typeface="Abadi" panose="020B0604020202020204" pitchFamily="34" charset="0"/>
                <a:cs typeface="Microsoft Sans Serif"/>
              </a:rPr>
              <a:t>.json()</a:t>
            </a:r>
            <a:r>
              <a:rPr sz="1900" spc="310" dirty="0">
                <a:solidFill>
                  <a:srgbClr val="292929"/>
                </a:solidFill>
                <a:latin typeface="Abadi" panose="020B0604020202020204" pitchFamily="34" charset="0"/>
                <a:cs typeface="Microsoft Sans Serif"/>
              </a:rPr>
              <a:t> </a:t>
            </a:r>
            <a:r>
              <a:rPr sz="1900" spc="-20" dirty="0">
                <a:solidFill>
                  <a:srgbClr val="292929"/>
                </a:solidFill>
                <a:latin typeface="Abadi" panose="020B0604020202020204" pitchFamily="34" charset="0"/>
                <a:cs typeface="Microsoft Sans Serif"/>
              </a:rPr>
              <a:t>function</a:t>
            </a:r>
            <a:r>
              <a:rPr sz="1900" spc="320" dirty="0">
                <a:solidFill>
                  <a:srgbClr val="292929"/>
                </a:solidFill>
                <a:latin typeface="Abadi" panose="020B0604020202020204" pitchFamily="34" charset="0"/>
                <a:cs typeface="Microsoft Sans Serif"/>
              </a:rPr>
              <a:t> </a:t>
            </a:r>
            <a:r>
              <a:rPr sz="1900" spc="-50" dirty="0">
                <a:solidFill>
                  <a:srgbClr val="292929"/>
                </a:solidFill>
                <a:latin typeface="Abadi" panose="020B0604020202020204" pitchFamily="34" charset="0"/>
                <a:cs typeface="Microsoft Sans Serif"/>
              </a:rPr>
              <a:t>call</a:t>
            </a:r>
            <a:r>
              <a:rPr sz="1900" spc="320" dirty="0">
                <a:solidFill>
                  <a:srgbClr val="292929"/>
                </a:solidFill>
                <a:latin typeface="Abadi" panose="020B0604020202020204" pitchFamily="34" charset="0"/>
                <a:cs typeface="Microsoft Sans Serif"/>
              </a:rPr>
              <a:t> </a:t>
            </a:r>
            <a:r>
              <a:rPr sz="1900" spc="-55" dirty="0">
                <a:solidFill>
                  <a:srgbClr val="292929"/>
                </a:solidFill>
                <a:latin typeface="Abadi" panose="020B0604020202020204" pitchFamily="34" charset="0"/>
                <a:cs typeface="Microsoft Sans Serif"/>
              </a:rPr>
              <a:t>and</a:t>
            </a:r>
            <a:r>
              <a:rPr sz="1900" spc="305" dirty="0">
                <a:solidFill>
                  <a:srgbClr val="292929"/>
                </a:solidFill>
                <a:latin typeface="Abadi" panose="020B0604020202020204" pitchFamily="34" charset="0"/>
                <a:cs typeface="Microsoft Sans Serif"/>
              </a:rPr>
              <a:t> </a:t>
            </a:r>
            <a:r>
              <a:rPr sz="1900" spc="-5" dirty="0">
                <a:solidFill>
                  <a:srgbClr val="292929"/>
                </a:solidFill>
                <a:latin typeface="Abadi" panose="020B0604020202020204" pitchFamily="34" charset="0"/>
                <a:cs typeface="Microsoft Sans Serif"/>
              </a:rPr>
              <a:t>turn</a:t>
            </a:r>
            <a:r>
              <a:rPr sz="1900" spc="320" dirty="0">
                <a:solidFill>
                  <a:srgbClr val="292929"/>
                </a:solidFill>
                <a:latin typeface="Abadi" panose="020B0604020202020204" pitchFamily="34" charset="0"/>
                <a:cs typeface="Microsoft Sans Serif"/>
              </a:rPr>
              <a:t> </a:t>
            </a:r>
            <a:r>
              <a:rPr sz="1900" spc="50" dirty="0">
                <a:solidFill>
                  <a:srgbClr val="292929"/>
                </a:solidFill>
                <a:latin typeface="Abadi" panose="020B0604020202020204" pitchFamily="34" charset="0"/>
                <a:cs typeface="Microsoft Sans Serif"/>
              </a:rPr>
              <a:t>it </a:t>
            </a:r>
            <a:r>
              <a:rPr sz="1900" spc="-490" dirty="0">
                <a:solidFill>
                  <a:srgbClr val="292929"/>
                </a:solidFill>
                <a:latin typeface="Abadi" panose="020B0604020202020204" pitchFamily="34" charset="0"/>
                <a:cs typeface="Microsoft Sans Serif"/>
              </a:rPr>
              <a:t> </a:t>
            </a:r>
            <a:r>
              <a:rPr sz="1900" spc="5" dirty="0">
                <a:solidFill>
                  <a:srgbClr val="292929"/>
                </a:solidFill>
                <a:latin typeface="Abadi" panose="020B0604020202020204" pitchFamily="34" charset="0"/>
                <a:cs typeface="Microsoft Sans Serif"/>
              </a:rPr>
              <a:t>into</a:t>
            </a:r>
            <a:r>
              <a:rPr sz="1900" spc="75" dirty="0">
                <a:solidFill>
                  <a:srgbClr val="292929"/>
                </a:solidFill>
                <a:latin typeface="Abadi" panose="020B0604020202020204" pitchFamily="34" charset="0"/>
                <a:cs typeface="Microsoft Sans Serif"/>
              </a:rPr>
              <a:t> </a:t>
            </a:r>
            <a:r>
              <a:rPr sz="1900" spc="-130" dirty="0">
                <a:solidFill>
                  <a:srgbClr val="292929"/>
                </a:solidFill>
                <a:latin typeface="Abadi" panose="020B0604020202020204" pitchFamily="34" charset="0"/>
                <a:cs typeface="Microsoft Sans Serif"/>
              </a:rPr>
              <a:t>a</a:t>
            </a:r>
            <a:r>
              <a:rPr sz="1900" spc="75" dirty="0">
                <a:solidFill>
                  <a:srgbClr val="292929"/>
                </a:solidFill>
                <a:latin typeface="Abadi" panose="020B0604020202020204" pitchFamily="34" charset="0"/>
                <a:cs typeface="Microsoft Sans Serif"/>
              </a:rPr>
              <a:t> </a:t>
            </a:r>
            <a:r>
              <a:rPr sz="1900" spc="-70" dirty="0">
                <a:solidFill>
                  <a:srgbClr val="292929"/>
                </a:solidFill>
                <a:latin typeface="Abadi" panose="020B0604020202020204" pitchFamily="34" charset="0"/>
                <a:cs typeface="Microsoft Sans Serif"/>
              </a:rPr>
              <a:t>pandas</a:t>
            </a:r>
            <a:r>
              <a:rPr sz="1900" spc="130" dirty="0">
                <a:solidFill>
                  <a:srgbClr val="292929"/>
                </a:solidFill>
                <a:latin typeface="Abadi" panose="020B0604020202020204" pitchFamily="34" charset="0"/>
                <a:cs typeface="Microsoft Sans Serif"/>
              </a:rPr>
              <a:t> </a:t>
            </a:r>
            <a:r>
              <a:rPr sz="1900" spc="-55" dirty="0">
                <a:solidFill>
                  <a:srgbClr val="292929"/>
                </a:solidFill>
                <a:latin typeface="Abadi" panose="020B0604020202020204" pitchFamily="34" charset="0"/>
                <a:cs typeface="Microsoft Sans Serif"/>
              </a:rPr>
              <a:t>dataframe</a:t>
            </a:r>
            <a:r>
              <a:rPr sz="1900" spc="125" dirty="0">
                <a:solidFill>
                  <a:srgbClr val="292929"/>
                </a:solidFill>
                <a:latin typeface="Abadi" panose="020B0604020202020204" pitchFamily="34" charset="0"/>
                <a:cs typeface="Microsoft Sans Serif"/>
              </a:rPr>
              <a:t> </a:t>
            </a:r>
            <a:r>
              <a:rPr sz="1900" spc="-40" dirty="0">
                <a:solidFill>
                  <a:srgbClr val="292929"/>
                </a:solidFill>
                <a:latin typeface="Abadi" panose="020B0604020202020204" pitchFamily="34" charset="0"/>
                <a:cs typeface="Microsoft Sans Serif"/>
              </a:rPr>
              <a:t>using</a:t>
            </a:r>
            <a:r>
              <a:rPr sz="1900" spc="105" dirty="0">
                <a:solidFill>
                  <a:srgbClr val="292929"/>
                </a:solidFill>
                <a:latin typeface="Abadi" panose="020B0604020202020204" pitchFamily="34" charset="0"/>
                <a:cs typeface="Microsoft Sans Serif"/>
              </a:rPr>
              <a:t> </a:t>
            </a:r>
            <a:r>
              <a:rPr sz="1900" spc="-65" dirty="0">
                <a:solidFill>
                  <a:srgbClr val="292929"/>
                </a:solidFill>
                <a:latin typeface="Abadi" panose="020B0604020202020204" pitchFamily="34" charset="0"/>
                <a:cs typeface="Microsoft Sans Serif"/>
              </a:rPr>
              <a:t>.json_normalize().</a:t>
            </a:r>
            <a:endParaRPr sz="1900" dirty="0">
              <a:latin typeface="Abadi" panose="020B0604020202020204" pitchFamily="34" charset="0"/>
              <a:cs typeface="Microsoft Sans Serif"/>
            </a:endParaRPr>
          </a:p>
          <a:p>
            <a:pPr marL="698500" marR="5080" lvl="1" indent="-228600">
              <a:lnSpc>
                <a:spcPct val="100000"/>
              </a:lnSpc>
              <a:spcBef>
                <a:spcPts val="1405"/>
              </a:spcBef>
              <a:buChar char="-"/>
              <a:tabLst>
                <a:tab pos="697865" algn="l"/>
                <a:tab pos="699135" algn="l"/>
              </a:tabLst>
            </a:pPr>
            <a:r>
              <a:rPr sz="1900" spc="-190" dirty="0">
                <a:solidFill>
                  <a:srgbClr val="292929"/>
                </a:solidFill>
                <a:latin typeface="Abadi" panose="020B0604020202020204" pitchFamily="34" charset="0"/>
                <a:cs typeface="Microsoft Sans Serif"/>
              </a:rPr>
              <a:t>We</a:t>
            </a:r>
            <a:r>
              <a:rPr sz="1900" spc="45"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then</a:t>
            </a:r>
            <a:r>
              <a:rPr sz="1900" spc="360" dirty="0">
                <a:solidFill>
                  <a:srgbClr val="292929"/>
                </a:solidFill>
                <a:latin typeface="Abadi" panose="020B0604020202020204" pitchFamily="34" charset="0"/>
                <a:cs typeface="Microsoft Sans Serif"/>
              </a:rPr>
              <a:t> </a:t>
            </a:r>
            <a:r>
              <a:rPr sz="1900" spc="-70" dirty="0">
                <a:solidFill>
                  <a:srgbClr val="292929"/>
                </a:solidFill>
                <a:latin typeface="Abadi" panose="020B0604020202020204" pitchFamily="34" charset="0"/>
                <a:cs typeface="Microsoft Sans Serif"/>
              </a:rPr>
              <a:t>cleaned</a:t>
            </a:r>
            <a:r>
              <a:rPr sz="1900" spc="-65"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the</a:t>
            </a:r>
            <a:r>
              <a:rPr sz="1900" spc="365" dirty="0">
                <a:solidFill>
                  <a:srgbClr val="292929"/>
                </a:solidFill>
                <a:latin typeface="Abadi" panose="020B0604020202020204" pitchFamily="34" charset="0"/>
                <a:cs typeface="Microsoft Sans Serif"/>
              </a:rPr>
              <a:t> </a:t>
            </a:r>
            <a:r>
              <a:rPr sz="1900" spc="-50" dirty="0">
                <a:solidFill>
                  <a:srgbClr val="292929"/>
                </a:solidFill>
                <a:latin typeface="Abadi" panose="020B0604020202020204" pitchFamily="34" charset="0"/>
                <a:cs typeface="Microsoft Sans Serif"/>
              </a:rPr>
              <a:t>data,</a:t>
            </a:r>
            <a:r>
              <a:rPr sz="1900" spc="375" dirty="0">
                <a:solidFill>
                  <a:srgbClr val="292929"/>
                </a:solidFill>
                <a:latin typeface="Abadi" panose="020B0604020202020204" pitchFamily="34" charset="0"/>
                <a:cs typeface="Microsoft Sans Serif"/>
              </a:rPr>
              <a:t> </a:t>
            </a:r>
            <a:r>
              <a:rPr sz="1900" spc="-75" dirty="0">
                <a:solidFill>
                  <a:srgbClr val="292929"/>
                </a:solidFill>
                <a:latin typeface="Abadi" panose="020B0604020202020204" pitchFamily="34" charset="0"/>
                <a:cs typeface="Microsoft Sans Serif"/>
              </a:rPr>
              <a:t>checked</a:t>
            </a:r>
            <a:r>
              <a:rPr sz="1900" spc="-50" dirty="0">
                <a:solidFill>
                  <a:srgbClr val="292929"/>
                </a:solidFill>
                <a:latin typeface="Abadi" panose="020B0604020202020204" pitchFamily="34" charset="0"/>
                <a:cs typeface="Microsoft Sans Serif"/>
              </a:rPr>
              <a:t> </a:t>
            </a:r>
            <a:r>
              <a:rPr sz="1900" dirty="0">
                <a:solidFill>
                  <a:srgbClr val="292929"/>
                </a:solidFill>
                <a:latin typeface="Abadi" panose="020B0604020202020204" pitchFamily="34" charset="0"/>
                <a:cs typeface="Microsoft Sans Serif"/>
              </a:rPr>
              <a:t>for</a:t>
            </a:r>
            <a:r>
              <a:rPr sz="1900" spc="365" dirty="0">
                <a:solidFill>
                  <a:srgbClr val="292929"/>
                </a:solidFill>
                <a:latin typeface="Abadi" panose="020B0604020202020204" pitchFamily="34" charset="0"/>
                <a:cs typeface="Microsoft Sans Serif"/>
              </a:rPr>
              <a:t> </a:t>
            </a:r>
            <a:r>
              <a:rPr sz="1900" spc="-45" dirty="0">
                <a:solidFill>
                  <a:srgbClr val="292929"/>
                </a:solidFill>
                <a:latin typeface="Abadi" panose="020B0604020202020204" pitchFamily="34" charset="0"/>
                <a:cs typeface="Microsoft Sans Serif"/>
              </a:rPr>
              <a:t>missing</a:t>
            </a:r>
            <a:r>
              <a:rPr sz="1900" spc="370" dirty="0">
                <a:solidFill>
                  <a:srgbClr val="292929"/>
                </a:solidFill>
                <a:latin typeface="Abadi" panose="020B0604020202020204" pitchFamily="34" charset="0"/>
                <a:cs typeface="Microsoft Sans Serif"/>
              </a:rPr>
              <a:t> </a:t>
            </a:r>
            <a:r>
              <a:rPr sz="1900" spc="-75" dirty="0">
                <a:solidFill>
                  <a:srgbClr val="292929"/>
                </a:solidFill>
                <a:latin typeface="Abadi" panose="020B0604020202020204" pitchFamily="34" charset="0"/>
                <a:cs typeface="Microsoft Sans Serif"/>
              </a:rPr>
              <a:t>values</a:t>
            </a:r>
            <a:r>
              <a:rPr sz="1900" spc="-55" dirty="0">
                <a:solidFill>
                  <a:srgbClr val="292929"/>
                </a:solidFill>
                <a:latin typeface="Abadi" panose="020B0604020202020204" pitchFamily="34" charset="0"/>
                <a:cs typeface="Microsoft Sans Serif"/>
              </a:rPr>
              <a:t> and</a:t>
            </a:r>
            <a:r>
              <a:rPr sz="1900" spc="365" dirty="0">
                <a:solidFill>
                  <a:srgbClr val="292929"/>
                </a:solidFill>
                <a:latin typeface="Abadi" panose="020B0604020202020204" pitchFamily="34" charset="0"/>
                <a:cs typeface="Microsoft Sans Serif"/>
              </a:rPr>
              <a:t> </a:t>
            </a:r>
            <a:r>
              <a:rPr sz="1900" spc="20" dirty="0">
                <a:solidFill>
                  <a:srgbClr val="292929"/>
                </a:solidFill>
                <a:latin typeface="Abadi" panose="020B0604020202020204" pitchFamily="34" charset="0"/>
                <a:cs typeface="Microsoft Sans Serif"/>
              </a:rPr>
              <a:t>fill</a:t>
            </a:r>
            <a:r>
              <a:rPr sz="1900" spc="360" dirty="0">
                <a:solidFill>
                  <a:srgbClr val="292929"/>
                </a:solidFill>
                <a:latin typeface="Abadi" panose="020B0604020202020204" pitchFamily="34" charset="0"/>
                <a:cs typeface="Microsoft Sans Serif"/>
              </a:rPr>
              <a:t> </a:t>
            </a:r>
            <a:r>
              <a:rPr sz="1900" spc="-10" dirty="0">
                <a:solidFill>
                  <a:srgbClr val="292929"/>
                </a:solidFill>
                <a:latin typeface="Abadi" panose="020B0604020202020204" pitchFamily="34" charset="0"/>
                <a:cs typeface="Microsoft Sans Serif"/>
              </a:rPr>
              <a:t>in</a:t>
            </a:r>
            <a:r>
              <a:rPr sz="1900" spc="365" dirty="0">
                <a:solidFill>
                  <a:srgbClr val="292929"/>
                </a:solidFill>
                <a:latin typeface="Abadi" panose="020B0604020202020204" pitchFamily="34" charset="0"/>
                <a:cs typeface="Microsoft Sans Serif"/>
              </a:rPr>
              <a:t> </a:t>
            </a:r>
            <a:r>
              <a:rPr sz="1900" spc="-45" dirty="0">
                <a:solidFill>
                  <a:srgbClr val="292929"/>
                </a:solidFill>
                <a:latin typeface="Abadi" panose="020B0604020202020204" pitchFamily="34" charset="0"/>
                <a:cs typeface="Microsoft Sans Serif"/>
              </a:rPr>
              <a:t>missing</a:t>
            </a:r>
            <a:r>
              <a:rPr sz="1900" spc="370" dirty="0">
                <a:solidFill>
                  <a:srgbClr val="292929"/>
                </a:solidFill>
                <a:latin typeface="Abadi" panose="020B0604020202020204" pitchFamily="34" charset="0"/>
                <a:cs typeface="Microsoft Sans Serif"/>
              </a:rPr>
              <a:t> </a:t>
            </a:r>
            <a:r>
              <a:rPr sz="1900" spc="-75" dirty="0">
                <a:solidFill>
                  <a:srgbClr val="292929"/>
                </a:solidFill>
                <a:latin typeface="Abadi" panose="020B0604020202020204" pitchFamily="34" charset="0"/>
                <a:cs typeface="Microsoft Sans Serif"/>
              </a:rPr>
              <a:t>values</a:t>
            </a:r>
            <a:r>
              <a:rPr sz="1900" spc="-65" dirty="0">
                <a:solidFill>
                  <a:srgbClr val="292929"/>
                </a:solidFill>
                <a:latin typeface="Abadi" panose="020B0604020202020204" pitchFamily="34" charset="0"/>
                <a:cs typeface="Microsoft Sans Serif"/>
              </a:rPr>
              <a:t> where </a:t>
            </a:r>
            <a:r>
              <a:rPr sz="1900" spc="-490" dirty="0">
                <a:solidFill>
                  <a:srgbClr val="292929"/>
                </a:solidFill>
                <a:latin typeface="Abadi" panose="020B0604020202020204" pitchFamily="34" charset="0"/>
                <a:cs typeface="Microsoft Sans Serif"/>
              </a:rPr>
              <a:t> </a:t>
            </a:r>
            <a:r>
              <a:rPr sz="1900" spc="-95" dirty="0">
                <a:solidFill>
                  <a:srgbClr val="292929"/>
                </a:solidFill>
                <a:latin typeface="Abadi" panose="020B0604020202020204" pitchFamily="34" charset="0"/>
                <a:cs typeface="Microsoft Sans Serif"/>
              </a:rPr>
              <a:t>necessary.</a:t>
            </a:r>
            <a:endParaRPr sz="1900" dirty="0">
              <a:latin typeface="Abadi" panose="020B0604020202020204" pitchFamily="34" charset="0"/>
              <a:cs typeface="Microsoft Sans Serif"/>
            </a:endParaRPr>
          </a:p>
          <a:p>
            <a:pPr marL="698500" marR="7620" lvl="1" indent="-228600">
              <a:lnSpc>
                <a:spcPct val="100000"/>
              </a:lnSpc>
              <a:spcBef>
                <a:spcPts val="1390"/>
              </a:spcBef>
              <a:buChar char="-"/>
              <a:tabLst>
                <a:tab pos="697865" algn="l"/>
                <a:tab pos="699135" algn="l"/>
              </a:tabLst>
            </a:pPr>
            <a:r>
              <a:rPr sz="1900" spc="-75" dirty="0">
                <a:solidFill>
                  <a:srgbClr val="292929"/>
                </a:solidFill>
                <a:latin typeface="Abadi" panose="020B0604020202020204" pitchFamily="34" charset="0"/>
                <a:cs typeface="Microsoft Sans Serif"/>
              </a:rPr>
              <a:t>In</a:t>
            </a:r>
            <a:r>
              <a:rPr sz="1900" spc="204" dirty="0">
                <a:solidFill>
                  <a:srgbClr val="292929"/>
                </a:solidFill>
                <a:latin typeface="Abadi" panose="020B0604020202020204" pitchFamily="34" charset="0"/>
                <a:cs typeface="Microsoft Sans Serif"/>
              </a:rPr>
              <a:t> </a:t>
            </a:r>
            <a:r>
              <a:rPr sz="1900" spc="-15" dirty="0">
                <a:solidFill>
                  <a:srgbClr val="292929"/>
                </a:solidFill>
                <a:latin typeface="Abadi" panose="020B0604020202020204" pitchFamily="34" charset="0"/>
                <a:cs typeface="Microsoft Sans Serif"/>
              </a:rPr>
              <a:t>addition,</a:t>
            </a:r>
            <a:r>
              <a:rPr sz="1900" spc="204" dirty="0">
                <a:solidFill>
                  <a:srgbClr val="292929"/>
                </a:solidFill>
                <a:latin typeface="Abadi" panose="020B0604020202020204" pitchFamily="34" charset="0"/>
                <a:cs typeface="Microsoft Sans Serif"/>
              </a:rPr>
              <a:t> </a:t>
            </a:r>
            <a:r>
              <a:rPr sz="1900" spc="-85" dirty="0">
                <a:solidFill>
                  <a:srgbClr val="292929"/>
                </a:solidFill>
                <a:latin typeface="Abadi" panose="020B0604020202020204" pitchFamily="34" charset="0"/>
                <a:cs typeface="Microsoft Sans Serif"/>
              </a:rPr>
              <a:t>we</a:t>
            </a:r>
            <a:r>
              <a:rPr sz="1900" spc="204"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performed</a:t>
            </a:r>
            <a:r>
              <a:rPr sz="1900" spc="200" dirty="0">
                <a:solidFill>
                  <a:srgbClr val="292929"/>
                </a:solidFill>
                <a:latin typeface="Abadi" panose="020B0604020202020204" pitchFamily="34" charset="0"/>
                <a:cs typeface="Microsoft Sans Serif"/>
              </a:rPr>
              <a:t> </a:t>
            </a:r>
            <a:r>
              <a:rPr sz="1900" spc="-50" dirty="0">
                <a:solidFill>
                  <a:srgbClr val="292929"/>
                </a:solidFill>
                <a:latin typeface="Abadi" panose="020B0604020202020204" pitchFamily="34" charset="0"/>
                <a:cs typeface="Microsoft Sans Serif"/>
              </a:rPr>
              <a:t>web</a:t>
            </a:r>
            <a:r>
              <a:rPr sz="1900" spc="195" dirty="0">
                <a:solidFill>
                  <a:srgbClr val="292929"/>
                </a:solidFill>
                <a:latin typeface="Abadi" panose="020B0604020202020204" pitchFamily="34" charset="0"/>
                <a:cs typeface="Microsoft Sans Serif"/>
              </a:rPr>
              <a:t> </a:t>
            </a:r>
            <a:r>
              <a:rPr sz="1900" spc="-45" dirty="0">
                <a:solidFill>
                  <a:srgbClr val="292929"/>
                </a:solidFill>
                <a:latin typeface="Abadi" panose="020B0604020202020204" pitchFamily="34" charset="0"/>
                <a:cs typeface="Microsoft Sans Serif"/>
              </a:rPr>
              <a:t>scraping</a:t>
            </a:r>
            <a:r>
              <a:rPr sz="1900" spc="215" dirty="0">
                <a:solidFill>
                  <a:srgbClr val="292929"/>
                </a:solidFill>
                <a:latin typeface="Abadi" panose="020B0604020202020204" pitchFamily="34" charset="0"/>
                <a:cs typeface="Microsoft Sans Serif"/>
              </a:rPr>
              <a:t> </a:t>
            </a:r>
            <a:r>
              <a:rPr sz="1900" spc="-20" dirty="0">
                <a:solidFill>
                  <a:srgbClr val="292929"/>
                </a:solidFill>
                <a:latin typeface="Abadi" panose="020B0604020202020204" pitchFamily="34" charset="0"/>
                <a:cs typeface="Microsoft Sans Serif"/>
              </a:rPr>
              <a:t>from</a:t>
            </a:r>
            <a:r>
              <a:rPr sz="1900" spc="200" dirty="0">
                <a:solidFill>
                  <a:srgbClr val="292929"/>
                </a:solidFill>
                <a:latin typeface="Abadi" panose="020B0604020202020204" pitchFamily="34" charset="0"/>
                <a:cs typeface="Microsoft Sans Serif"/>
              </a:rPr>
              <a:t> </a:t>
            </a:r>
            <a:r>
              <a:rPr sz="1900" spc="-45" dirty="0">
                <a:solidFill>
                  <a:srgbClr val="292929"/>
                </a:solidFill>
                <a:latin typeface="Abadi" panose="020B0604020202020204" pitchFamily="34" charset="0"/>
                <a:cs typeface="Microsoft Sans Serif"/>
              </a:rPr>
              <a:t>Wikipedia</a:t>
            </a:r>
            <a:r>
              <a:rPr sz="1900" spc="210" dirty="0">
                <a:solidFill>
                  <a:srgbClr val="292929"/>
                </a:solidFill>
                <a:latin typeface="Abadi" panose="020B0604020202020204" pitchFamily="34" charset="0"/>
                <a:cs typeface="Microsoft Sans Serif"/>
              </a:rPr>
              <a:t> </a:t>
            </a:r>
            <a:r>
              <a:rPr sz="1900" spc="5" dirty="0">
                <a:solidFill>
                  <a:srgbClr val="292929"/>
                </a:solidFill>
                <a:latin typeface="Abadi" panose="020B0604020202020204" pitchFamily="34" charset="0"/>
                <a:cs typeface="Microsoft Sans Serif"/>
              </a:rPr>
              <a:t>for</a:t>
            </a:r>
            <a:r>
              <a:rPr sz="1900" spc="185" dirty="0">
                <a:solidFill>
                  <a:srgbClr val="292929"/>
                </a:solidFill>
                <a:latin typeface="Abadi" panose="020B0604020202020204" pitchFamily="34" charset="0"/>
                <a:cs typeface="Microsoft Sans Serif"/>
              </a:rPr>
              <a:t> </a:t>
            </a:r>
            <a:r>
              <a:rPr sz="1900" spc="-75" dirty="0">
                <a:solidFill>
                  <a:srgbClr val="292929"/>
                </a:solidFill>
                <a:latin typeface="Abadi" panose="020B0604020202020204" pitchFamily="34" charset="0"/>
                <a:cs typeface="Microsoft Sans Serif"/>
              </a:rPr>
              <a:t>Falcon</a:t>
            </a:r>
            <a:r>
              <a:rPr sz="1900" spc="210" dirty="0">
                <a:solidFill>
                  <a:srgbClr val="292929"/>
                </a:solidFill>
                <a:latin typeface="Abadi" panose="020B0604020202020204" pitchFamily="34" charset="0"/>
                <a:cs typeface="Microsoft Sans Serif"/>
              </a:rPr>
              <a:t> </a:t>
            </a:r>
            <a:r>
              <a:rPr sz="1900" spc="85" dirty="0">
                <a:solidFill>
                  <a:srgbClr val="292929"/>
                </a:solidFill>
                <a:latin typeface="Abadi" panose="020B0604020202020204" pitchFamily="34" charset="0"/>
                <a:cs typeface="Microsoft Sans Serif"/>
              </a:rPr>
              <a:t>9</a:t>
            </a:r>
            <a:r>
              <a:rPr sz="1900" spc="190" dirty="0">
                <a:solidFill>
                  <a:srgbClr val="292929"/>
                </a:solidFill>
                <a:latin typeface="Abadi" panose="020B0604020202020204" pitchFamily="34" charset="0"/>
                <a:cs typeface="Microsoft Sans Serif"/>
              </a:rPr>
              <a:t> </a:t>
            </a:r>
            <a:r>
              <a:rPr sz="1900" spc="-60" dirty="0">
                <a:solidFill>
                  <a:srgbClr val="292929"/>
                </a:solidFill>
                <a:latin typeface="Abadi" panose="020B0604020202020204" pitchFamily="34" charset="0"/>
                <a:cs typeface="Microsoft Sans Serif"/>
              </a:rPr>
              <a:t>launch</a:t>
            </a:r>
            <a:r>
              <a:rPr sz="1900" spc="195" dirty="0">
                <a:solidFill>
                  <a:srgbClr val="292929"/>
                </a:solidFill>
                <a:latin typeface="Abadi" panose="020B0604020202020204" pitchFamily="34" charset="0"/>
                <a:cs typeface="Microsoft Sans Serif"/>
              </a:rPr>
              <a:t> </a:t>
            </a:r>
            <a:r>
              <a:rPr sz="1900" spc="-45" dirty="0">
                <a:solidFill>
                  <a:srgbClr val="292929"/>
                </a:solidFill>
                <a:latin typeface="Abadi" panose="020B0604020202020204" pitchFamily="34" charset="0"/>
                <a:cs typeface="Microsoft Sans Serif"/>
              </a:rPr>
              <a:t>records</a:t>
            </a:r>
            <a:r>
              <a:rPr sz="1900" spc="215" dirty="0">
                <a:solidFill>
                  <a:srgbClr val="292929"/>
                </a:solidFill>
                <a:latin typeface="Abadi" panose="020B0604020202020204" pitchFamily="34" charset="0"/>
                <a:cs typeface="Microsoft Sans Serif"/>
              </a:rPr>
              <a:t> </a:t>
            </a:r>
            <a:r>
              <a:rPr sz="1900" spc="-5" dirty="0">
                <a:solidFill>
                  <a:srgbClr val="292929"/>
                </a:solidFill>
                <a:latin typeface="Abadi" panose="020B0604020202020204" pitchFamily="34" charset="0"/>
                <a:cs typeface="Microsoft Sans Serif"/>
              </a:rPr>
              <a:t>with </a:t>
            </a:r>
            <a:r>
              <a:rPr sz="1900" spc="-490" dirty="0">
                <a:solidFill>
                  <a:srgbClr val="292929"/>
                </a:solidFill>
                <a:latin typeface="Abadi" panose="020B0604020202020204" pitchFamily="34" charset="0"/>
                <a:cs typeface="Microsoft Sans Serif"/>
              </a:rPr>
              <a:t> </a:t>
            </a:r>
            <a:r>
              <a:rPr sz="1900" spc="-55" dirty="0">
                <a:solidFill>
                  <a:srgbClr val="292929"/>
                </a:solidFill>
                <a:latin typeface="Abadi" panose="020B0604020202020204" pitchFamily="34" charset="0"/>
                <a:cs typeface="Microsoft Sans Serif"/>
              </a:rPr>
              <a:t>BeautifulSoup.</a:t>
            </a:r>
            <a:endParaRPr sz="1900" dirty="0">
              <a:latin typeface="Abadi" panose="020B0604020202020204" pitchFamily="34" charset="0"/>
              <a:cs typeface="Microsoft Sans Serif"/>
            </a:endParaRPr>
          </a:p>
          <a:p>
            <a:pPr marL="698500" marR="8255" lvl="1" indent="-228600">
              <a:lnSpc>
                <a:spcPct val="100000"/>
              </a:lnSpc>
              <a:spcBef>
                <a:spcPts val="1410"/>
              </a:spcBef>
              <a:buChar char="-"/>
              <a:tabLst>
                <a:tab pos="697865" algn="l"/>
                <a:tab pos="699135" algn="l"/>
                <a:tab pos="1196340" algn="l"/>
                <a:tab pos="2252980" algn="l"/>
                <a:tab pos="2775585" algn="l"/>
                <a:tab pos="3115310" algn="l"/>
                <a:tab pos="3938270" algn="l"/>
                <a:tab pos="4396105" algn="l"/>
                <a:tab pos="5194300" algn="l"/>
                <a:tab pos="6093460" algn="l"/>
                <a:tab pos="6447155" algn="l"/>
                <a:tab pos="7169784" algn="l"/>
                <a:tab pos="7867650" algn="l"/>
                <a:tab pos="8561070" algn="l"/>
                <a:tab pos="9018270" algn="l"/>
                <a:tab pos="9662160" algn="l"/>
              </a:tabLst>
            </a:pPr>
            <a:r>
              <a:rPr sz="1900" spc="-125" dirty="0">
                <a:solidFill>
                  <a:srgbClr val="292929"/>
                </a:solidFill>
                <a:latin typeface="Abadi" panose="020B0604020202020204" pitchFamily="34" charset="0"/>
                <a:cs typeface="Microsoft Sans Serif"/>
              </a:rPr>
              <a:t>The	</a:t>
            </a:r>
            <a:r>
              <a:rPr sz="1900" spc="-10" dirty="0">
                <a:solidFill>
                  <a:srgbClr val="292929"/>
                </a:solidFill>
                <a:latin typeface="Abadi" panose="020B0604020202020204" pitchFamily="34" charset="0"/>
                <a:cs typeface="Microsoft Sans Serif"/>
              </a:rPr>
              <a:t>o</a:t>
            </a:r>
            <a:r>
              <a:rPr sz="1900" spc="20" dirty="0">
                <a:solidFill>
                  <a:srgbClr val="292929"/>
                </a:solidFill>
                <a:latin typeface="Abadi" panose="020B0604020202020204" pitchFamily="34" charset="0"/>
                <a:cs typeface="Microsoft Sans Serif"/>
              </a:rPr>
              <a:t>b</a:t>
            </a:r>
            <a:r>
              <a:rPr sz="1900" spc="-70" dirty="0">
                <a:solidFill>
                  <a:srgbClr val="292929"/>
                </a:solidFill>
                <a:latin typeface="Abadi" panose="020B0604020202020204" pitchFamily="34" charset="0"/>
                <a:cs typeface="Microsoft Sans Serif"/>
              </a:rPr>
              <a:t>je</a:t>
            </a:r>
            <a:r>
              <a:rPr sz="1900" spc="-80" dirty="0">
                <a:solidFill>
                  <a:srgbClr val="292929"/>
                </a:solidFill>
                <a:latin typeface="Abadi" panose="020B0604020202020204" pitchFamily="34" charset="0"/>
                <a:cs typeface="Microsoft Sans Serif"/>
              </a:rPr>
              <a:t>c</a:t>
            </a:r>
            <a:r>
              <a:rPr sz="1900" spc="-20" dirty="0">
                <a:solidFill>
                  <a:srgbClr val="292929"/>
                </a:solidFill>
                <a:latin typeface="Abadi" panose="020B0604020202020204" pitchFamily="34" charset="0"/>
                <a:cs typeface="Microsoft Sans Serif"/>
              </a:rPr>
              <a:t>tiv</a:t>
            </a:r>
            <a:r>
              <a:rPr sz="1900" spc="-25" dirty="0">
                <a:solidFill>
                  <a:srgbClr val="292929"/>
                </a:solidFill>
                <a:latin typeface="Abadi" panose="020B0604020202020204" pitchFamily="34" charset="0"/>
                <a:cs typeface="Microsoft Sans Serif"/>
              </a:rPr>
              <a:t>e</a:t>
            </a:r>
            <a:r>
              <a:rPr sz="1900" dirty="0">
                <a:solidFill>
                  <a:srgbClr val="292929"/>
                </a:solidFill>
                <a:latin typeface="Abadi" panose="020B0604020202020204" pitchFamily="34" charset="0"/>
                <a:cs typeface="Microsoft Sans Serif"/>
              </a:rPr>
              <a:t>	</a:t>
            </a:r>
            <a:r>
              <a:rPr sz="1900" spc="-45" dirty="0">
                <a:solidFill>
                  <a:srgbClr val="292929"/>
                </a:solidFill>
                <a:latin typeface="Abadi" panose="020B0604020202020204" pitchFamily="34" charset="0"/>
                <a:cs typeface="Microsoft Sans Serif"/>
              </a:rPr>
              <a:t>w</a:t>
            </a:r>
            <a:r>
              <a:rPr sz="1900" spc="-135" dirty="0">
                <a:solidFill>
                  <a:srgbClr val="292929"/>
                </a:solidFill>
                <a:latin typeface="Abadi" panose="020B0604020202020204" pitchFamily="34" charset="0"/>
                <a:cs typeface="Microsoft Sans Serif"/>
              </a:rPr>
              <a:t>a</a:t>
            </a:r>
            <a:r>
              <a:rPr sz="1900" spc="-120" dirty="0">
                <a:solidFill>
                  <a:srgbClr val="292929"/>
                </a:solidFill>
                <a:latin typeface="Abadi" panose="020B0604020202020204" pitchFamily="34" charset="0"/>
                <a:cs typeface="Microsoft Sans Serif"/>
              </a:rPr>
              <a:t>s</a:t>
            </a:r>
            <a:r>
              <a:rPr sz="1900" dirty="0">
                <a:solidFill>
                  <a:srgbClr val="292929"/>
                </a:solidFill>
                <a:latin typeface="Abadi" panose="020B0604020202020204" pitchFamily="34" charset="0"/>
                <a:cs typeface="Microsoft Sans Serif"/>
              </a:rPr>
              <a:t>	</a:t>
            </a:r>
            <a:r>
              <a:rPr sz="1900" spc="15" dirty="0">
                <a:solidFill>
                  <a:srgbClr val="292929"/>
                </a:solidFill>
                <a:latin typeface="Abadi" panose="020B0604020202020204" pitchFamily="34" charset="0"/>
                <a:cs typeface="Microsoft Sans Serif"/>
              </a:rPr>
              <a:t>t</a:t>
            </a:r>
            <a:r>
              <a:rPr sz="1900" spc="45" dirty="0">
                <a:solidFill>
                  <a:srgbClr val="292929"/>
                </a:solidFill>
                <a:latin typeface="Abadi" panose="020B0604020202020204" pitchFamily="34" charset="0"/>
                <a:cs typeface="Microsoft Sans Serif"/>
              </a:rPr>
              <a:t>o</a:t>
            </a:r>
            <a:r>
              <a:rPr sz="1900"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ext</a:t>
            </a:r>
            <a:r>
              <a:rPr sz="1900" spc="-20" dirty="0">
                <a:solidFill>
                  <a:srgbClr val="292929"/>
                </a:solidFill>
                <a:latin typeface="Abadi" panose="020B0604020202020204" pitchFamily="34" charset="0"/>
                <a:cs typeface="Microsoft Sans Serif"/>
              </a:rPr>
              <a:t>r</a:t>
            </a:r>
            <a:r>
              <a:rPr sz="1900" spc="-125" dirty="0">
                <a:solidFill>
                  <a:srgbClr val="292929"/>
                </a:solidFill>
                <a:latin typeface="Abadi" panose="020B0604020202020204" pitchFamily="34" charset="0"/>
                <a:cs typeface="Microsoft Sans Serif"/>
              </a:rPr>
              <a:t>a</a:t>
            </a:r>
            <a:r>
              <a:rPr sz="1900" spc="-20" dirty="0">
                <a:solidFill>
                  <a:srgbClr val="292929"/>
                </a:solidFill>
                <a:latin typeface="Abadi" panose="020B0604020202020204" pitchFamily="34" charset="0"/>
                <a:cs typeface="Microsoft Sans Serif"/>
              </a:rPr>
              <a:t>ct</a:t>
            </a:r>
            <a:r>
              <a:rPr sz="1900"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the</a:t>
            </a:r>
            <a:r>
              <a:rPr sz="1900"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l</a:t>
            </a:r>
            <a:r>
              <a:rPr sz="1900" spc="-85" dirty="0">
                <a:solidFill>
                  <a:srgbClr val="292929"/>
                </a:solidFill>
                <a:latin typeface="Abadi" panose="020B0604020202020204" pitchFamily="34" charset="0"/>
                <a:cs typeface="Microsoft Sans Serif"/>
              </a:rPr>
              <a:t>au</a:t>
            </a:r>
            <a:r>
              <a:rPr sz="1900" spc="-75" dirty="0">
                <a:solidFill>
                  <a:srgbClr val="292929"/>
                </a:solidFill>
                <a:latin typeface="Abadi" panose="020B0604020202020204" pitchFamily="34" charset="0"/>
                <a:cs typeface="Microsoft Sans Serif"/>
              </a:rPr>
              <a:t>n</a:t>
            </a:r>
            <a:r>
              <a:rPr sz="1900" spc="-114" dirty="0">
                <a:solidFill>
                  <a:srgbClr val="292929"/>
                </a:solidFill>
                <a:latin typeface="Abadi" panose="020B0604020202020204" pitchFamily="34" charset="0"/>
                <a:cs typeface="Microsoft Sans Serif"/>
              </a:rPr>
              <a:t>c</a:t>
            </a:r>
            <a:r>
              <a:rPr sz="1900" spc="-55" dirty="0">
                <a:solidFill>
                  <a:srgbClr val="292929"/>
                </a:solidFill>
                <a:latin typeface="Abadi" panose="020B0604020202020204" pitchFamily="34" charset="0"/>
                <a:cs typeface="Microsoft Sans Serif"/>
              </a:rPr>
              <a:t>h</a:t>
            </a:r>
            <a:r>
              <a:rPr sz="1900" dirty="0">
                <a:solidFill>
                  <a:srgbClr val="292929"/>
                </a:solidFill>
                <a:latin typeface="Abadi" panose="020B0604020202020204" pitchFamily="34" charset="0"/>
                <a:cs typeface="Microsoft Sans Serif"/>
              </a:rPr>
              <a:t>	</a:t>
            </a:r>
            <a:r>
              <a:rPr sz="1900" spc="25" dirty="0">
                <a:solidFill>
                  <a:srgbClr val="292929"/>
                </a:solidFill>
                <a:latin typeface="Abadi" panose="020B0604020202020204" pitchFamily="34" charset="0"/>
                <a:cs typeface="Microsoft Sans Serif"/>
              </a:rPr>
              <a:t>r</a:t>
            </a:r>
            <a:r>
              <a:rPr sz="1900" spc="-80" dirty="0">
                <a:solidFill>
                  <a:srgbClr val="292929"/>
                </a:solidFill>
                <a:latin typeface="Abadi" panose="020B0604020202020204" pitchFamily="34" charset="0"/>
                <a:cs typeface="Microsoft Sans Serif"/>
              </a:rPr>
              <a:t>eco</a:t>
            </a:r>
            <a:r>
              <a:rPr sz="1900" spc="5" dirty="0">
                <a:solidFill>
                  <a:srgbClr val="292929"/>
                </a:solidFill>
                <a:latin typeface="Abadi" panose="020B0604020202020204" pitchFamily="34" charset="0"/>
                <a:cs typeface="Microsoft Sans Serif"/>
              </a:rPr>
              <a:t>r</a:t>
            </a:r>
            <a:r>
              <a:rPr sz="1900" spc="20" dirty="0">
                <a:solidFill>
                  <a:srgbClr val="292929"/>
                </a:solidFill>
                <a:latin typeface="Abadi" panose="020B0604020202020204" pitchFamily="34" charset="0"/>
                <a:cs typeface="Microsoft Sans Serif"/>
              </a:rPr>
              <a:t>d</a:t>
            </a:r>
            <a:r>
              <a:rPr sz="1900" spc="-120" dirty="0">
                <a:solidFill>
                  <a:srgbClr val="292929"/>
                </a:solidFill>
                <a:latin typeface="Abadi" panose="020B0604020202020204" pitchFamily="34" charset="0"/>
                <a:cs typeface="Microsoft Sans Serif"/>
              </a:rPr>
              <a:t>s</a:t>
            </a:r>
            <a:r>
              <a:rPr sz="1900" dirty="0">
                <a:solidFill>
                  <a:srgbClr val="292929"/>
                </a:solidFill>
                <a:latin typeface="Abadi" panose="020B0604020202020204" pitchFamily="34" charset="0"/>
                <a:cs typeface="Microsoft Sans Serif"/>
              </a:rPr>
              <a:t>	</a:t>
            </a:r>
            <a:r>
              <a:rPr sz="1900" spc="-125" dirty="0">
                <a:solidFill>
                  <a:srgbClr val="292929"/>
                </a:solidFill>
                <a:latin typeface="Abadi" panose="020B0604020202020204" pitchFamily="34" charset="0"/>
                <a:cs typeface="Microsoft Sans Serif"/>
              </a:rPr>
              <a:t>a</a:t>
            </a:r>
            <a:r>
              <a:rPr sz="1900" spc="-120" dirty="0">
                <a:solidFill>
                  <a:srgbClr val="292929"/>
                </a:solidFill>
                <a:latin typeface="Abadi" panose="020B0604020202020204" pitchFamily="34" charset="0"/>
                <a:cs typeface="Microsoft Sans Serif"/>
              </a:rPr>
              <a:t>s</a:t>
            </a:r>
            <a:r>
              <a:rPr sz="1900" dirty="0">
                <a:solidFill>
                  <a:srgbClr val="292929"/>
                </a:solidFill>
                <a:latin typeface="Abadi" panose="020B0604020202020204" pitchFamily="34" charset="0"/>
                <a:cs typeface="Microsoft Sans Serif"/>
              </a:rPr>
              <a:t>	</a:t>
            </a:r>
            <a:r>
              <a:rPr sz="1900" spc="-114" dirty="0">
                <a:solidFill>
                  <a:srgbClr val="292929"/>
                </a:solidFill>
                <a:latin typeface="Abadi" panose="020B0604020202020204" pitchFamily="34" charset="0"/>
                <a:cs typeface="Microsoft Sans Serif"/>
              </a:rPr>
              <a:t>H</a:t>
            </a:r>
            <a:r>
              <a:rPr sz="1900" spc="-210" dirty="0">
                <a:solidFill>
                  <a:srgbClr val="292929"/>
                </a:solidFill>
                <a:latin typeface="Abadi" panose="020B0604020202020204" pitchFamily="34" charset="0"/>
                <a:cs typeface="Microsoft Sans Serif"/>
              </a:rPr>
              <a:t>T</a:t>
            </a:r>
            <a:r>
              <a:rPr sz="1900" spc="-100" dirty="0">
                <a:solidFill>
                  <a:srgbClr val="292929"/>
                </a:solidFill>
                <a:latin typeface="Abadi" panose="020B0604020202020204" pitchFamily="34" charset="0"/>
                <a:cs typeface="Microsoft Sans Serif"/>
              </a:rPr>
              <a:t>ML</a:t>
            </a:r>
            <a:r>
              <a:rPr sz="1900" dirty="0">
                <a:solidFill>
                  <a:srgbClr val="292929"/>
                </a:solidFill>
                <a:latin typeface="Abadi" panose="020B0604020202020204" pitchFamily="34" charset="0"/>
                <a:cs typeface="Microsoft Sans Serif"/>
              </a:rPr>
              <a:t>	</a:t>
            </a:r>
            <a:r>
              <a:rPr sz="1900" spc="-20" dirty="0">
                <a:solidFill>
                  <a:srgbClr val="292929"/>
                </a:solidFill>
                <a:latin typeface="Abadi" panose="020B0604020202020204" pitchFamily="34" charset="0"/>
                <a:cs typeface="Microsoft Sans Serif"/>
              </a:rPr>
              <a:t>t</a:t>
            </a:r>
            <a:r>
              <a:rPr sz="1900" spc="-30" dirty="0">
                <a:solidFill>
                  <a:srgbClr val="292929"/>
                </a:solidFill>
                <a:latin typeface="Abadi" panose="020B0604020202020204" pitchFamily="34" charset="0"/>
                <a:cs typeface="Microsoft Sans Serif"/>
              </a:rPr>
              <a:t>a</a:t>
            </a:r>
            <a:r>
              <a:rPr sz="1900" spc="20" dirty="0">
                <a:solidFill>
                  <a:srgbClr val="292929"/>
                </a:solidFill>
                <a:latin typeface="Abadi" panose="020B0604020202020204" pitchFamily="34" charset="0"/>
                <a:cs typeface="Microsoft Sans Serif"/>
              </a:rPr>
              <a:t>b</a:t>
            </a:r>
            <a:r>
              <a:rPr sz="1900" spc="-75" dirty="0">
                <a:solidFill>
                  <a:srgbClr val="292929"/>
                </a:solidFill>
                <a:latin typeface="Abadi" panose="020B0604020202020204" pitchFamily="34" charset="0"/>
                <a:cs typeface="Microsoft Sans Serif"/>
              </a:rPr>
              <a:t>le</a:t>
            </a:r>
            <a:r>
              <a:rPr sz="1900" spc="-50" dirty="0">
                <a:solidFill>
                  <a:srgbClr val="292929"/>
                </a:solidFill>
                <a:latin typeface="Abadi" panose="020B0604020202020204" pitchFamily="34" charset="0"/>
                <a:cs typeface="Microsoft Sans Serif"/>
              </a:rPr>
              <a:t>,</a:t>
            </a:r>
            <a:r>
              <a:rPr sz="1900" dirty="0">
                <a:solidFill>
                  <a:srgbClr val="292929"/>
                </a:solidFill>
                <a:latin typeface="Abadi" panose="020B0604020202020204" pitchFamily="34" charset="0"/>
                <a:cs typeface="Microsoft Sans Serif"/>
              </a:rPr>
              <a:t>	</a:t>
            </a:r>
            <a:r>
              <a:rPr sz="1900" spc="20" dirty="0">
                <a:solidFill>
                  <a:srgbClr val="292929"/>
                </a:solidFill>
                <a:latin typeface="Abadi" panose="020B0604020202020204" pitchFamily="34" charset="0"/>
                <a:cs typeface="Microsoft Sans Serif"/>
              </a:rPr>
              <a:t>p</a:t>
            </a:r>
            <a:r>
              <a:rPr sz="1900" spc="-85" dirty="0">
                <a:solidFill>
                  <a:srgbClr val="292929"/>
                </a:solidFill>
                <a:latin typeface="Abadi" panose="020B0604020202020204" pitchFamily="34" charset="0"/>
                <a:cs typeface="Microsoft Sans Serif"/>
              </a:rPr>
              <a:t>ars</a:t>
            </a:r>
            <a:r>
              <a:rPr sz="1900" spc="-100" dirty="0">
                <a:solidFill>
                  <a:srgbClr val="292929"/>
                </a:solidFill>
                <a:latin typeface="Abadi" panose="020B0604020202020204" pitchFamily="34" charset="0"/>
                <a:cs typeface="Microsoft Sans Serif"/>
              </a:rPr>
              <a:t>e</a:t>
            </a:r>
            <a:r>
              <a:rPr sz="1900" dirty="0">
                <a:solidFill>
                  <a:srgbClr val="292929"/>
                </a:solidFill>
                <a:latin typeface="Abadi" panose="020B0604020202020204" pitchFamily="34" charset="0"/>
                <a:cs typeface="Microsoft Sans Serif"/>
              </a:rPr>
              <a:t>	</a:t>
            </a:r>
            <a:r>
              <a:rPr sz="1900" spc="90" dirty="0">
                <a:solidFill>
                  <a:srgbClr val="292929"/>
                </a:solidFill>
                <a:latin typeface="Abadi" panose="020B0604020202020204" pitchFamily="34" charset="0"/>
                <a:cs typeface="Microsoft Sans Serif"/>
              </a:rPr>
              <a:t>t</a:t>
            </a:r>
            <a:r>
              <a:rPr sz="1900" spc="-80" dirty="0">
                <a:solidFill>
                  <a:srgbClr val="292929"/>
                </a:solidFill>
                <a:latin typeface="Abadi" panose="020B0604020202020204" pitchFamily="34" charset="0"/>
                <a:cs typeface="Microsoft Sans Serif"/>
              </a:rPr>
              <a:t>he</a:t>
            </a:r>
            <a:r>
              <a:rPr sz="1900" dirty="0">
                <a:solidFill>
                  <a:srgbClr val="292929"/>
                </a:solidFill>
                <a:latin typeface="Abadi" panose="020B0604020202020204" pitchFamily="34" charset="0"/>
                <a:cs typeface="Microsoft Sans Serif"/>
              </a:rPr>
              <a:t>	</a:t>
            </a:r>
            <a:r>
              <a:rPr sz="1900" spc="90" dirty="0">
                <a:solidFill>
                  <a:srgbClr val="292929"/>
                </a:solidFill>
                <a:latin typeface="Abadi" panose="020B0604020202020204" pitchFamily="34" charset="0"/>
                <a:cs typeface="Microsoft Sans Serif"/>
              </a:rPr>
              <a:t>t</a:t>
            </a:r>
            <a:r>
              <a:rPr sz="1900" spc="-125" dirty="0">
                <a:solidFill>
                  <a:srgbClr val="292929"/>
                </a:solidFill>
                <a:latin typeface="Abadi" panose="020B0604020202020204" pitchFamily="34" charset="0"/>
                <a:cs typeface="Microsoft Sans Serif"/>
              </a:rPr>
              <a:t>a</a:t>
            </a:r>
            <a:r>
              <a:rPr sz="1900" spc="-30" dirty="0">
                <a:solidFill>
                  <a:srgbClr val="292929"/>
                </a:solidFill>
                <a:latin typeface="Abadi" panose="020B0604020202020204" pitchFamily="34" charset="0"/>
                <a:cs typeface="Microsoft Sans Serif"/>
              </a:rPr>
              <a:t>ble</a:t>
            </a:r>
            <a:r>
              <a:rPr sz="1900" dirty="0">
                <a:solidFill>
                  <a:srgbClr val="292929"/>
                </a:solidFill>
                <a:latin typeface="Abadi" panose="020B0604020202020204" pitchFamily="34" charset="0"/>
                <a:cs typeface="Microsoft Sans Serif"/>
              </a:rPr>
              <a:t>	</a:t>
            </a:r>
            <a:r>
              <a:rPr sz="1900" spc="-95" dirty="0">
                <a:solidFill>
                  <a:srgbClr val="292929"/>
                </a:solidFill>
                <a:latin typeface="Abadi" panose="020B0604020202020204" pitchFamily="34" charset="0"/>
                <a:cs typeface="Microsoft Sans Serif"/>
              </a:rPr>
              <a:t>a</a:t>
            </a:r>
            <a:r>
              <a:rPr sz="1900" spc="-75" dirty="0">
                <a:solidFill>
                  <a:srgbClr val="292929"/>
                </a:solidFill>
                <a:latin typeface="Abadi" panose="020B0604020202020204" pitchFamily="34" charset="0"/>
                <a:cs typeface="Microsoft Sans Serif"/>
              </a:rPr>
              <a:t>n</a:t>
            </a:r>
            <a:r>
              <a:rPr sz="1900" spc="5" dirty="0">
                <a:solidFill>
                  <a:srgbClr val="292929"/>
                </a:solidFill>
                <a:latin typeface="Abadi" panose="020B0604020202020204" pitchFamily="34" charset="0"/>
                <a:cs typeface="Microsoft Sans Serif"/>
              </a:rPr>
              <a:t>d  </a:t>
            </a:r>
            <a:r>
              <a:rPr sz="1900" spc="-40" dirty="0">
                <a:solidFill>
                  <a:srgbClr val="292929"/>
                </a:solidFill>
                <a:latin typeface="Abadi" panose="020B0604020202020204" pitchFamily="34" charset="0"/>
                <a:cs typeface="Microsoft Sans Serif"/>
              </a:rPr>
              <a:t>convert</a:t>
            </a:r>
            <a:r>
              <a:rPr sz="1900" spc="85" dirty="0">
                <a:solidFill>
                  <a:srgbClr val="292929"/>
                </a:solidFill>
                <a:latin typeface="Abadi" panose="020B0604020202020204" pitchFamily="34" charset="0"/>
                <a:cs typeface="Microsoft Sans Serif"/>
              </a:rPr>
              <a:t> </a:t>
            </a:r>
            <a:r>
              <a:rPr sz="1900" spc="50" dirty="0">
                <a:solidFill>
                  <a:srgbClr val="292929"/>
                </a:solidFill>
                <a:latin typeface="Abadi" panose="020B0604020202020204" pitchFamily="34" charset="0"/>
                <a:cs typeface="Microsoft Sans Serif"/>
              </a:rPr>
              <a:t>it</a:t>
            </a:r>
            <a:r>
              <a:rPr sz="1900" spc="70" dirty="0">
                <a:solidFill>
                  <a:srgbClr val="292929"/>
                </a:solidFill>
                <a:latin typeface="Abadi" panose="020B0604020202020204" pitchFamily="34" charset="0"/>
                <a:cs typeface="Microsoft Sans Serif"/>
              </a:rPr>
              <a:t> </a:t>
            </a:r>
            <a:r>
              <a:rPr sz="1900" spc="30" dirty="0">
                <a:solidFill>
                  <a:srgbClr val="292929"/>
                </a:solidFill>
                <a:latin typeface="Abadi" panose="020B0604020202020204" pitchFamily="34" charset="0"/>
                <a:cs typeface="Microsoft Sans Serif"/>
              </a:rPr>
              <a:t>to</a:t>
            </a:r>
            <a:r>
              <a:rPr sz="1900" spc="80" dirty="0">
                <a:solidFill>
                  <a:srgbClr val="292929"/>
                </a:solidFill>
                <a:latin typeface="Abadi" panose="020B0604020202020204" pitchFamily="34" charset="0"/>
                <a:cs typeface="Microsoft Sans Serif"/>
              </a:rPr>
              <a:t> </a:t>
            </a:r>
            <a:r>
              <a:rPr sz="1900" spc="-130" dirty="0">
                <a:solidFill>
                  <a:srgbClr val="292929"/>
                </a:solidFill>
                <a:latin typeface="Abadi" panose="020B0604020202020204" pitchFamily="34" charset="0"/>
                <a:cs typeface="Microsoft Sans Serif"/>
              </a:rPr>
              <a:t>a</a:t>
            </a:r>
            <a:r>
              <a:rPr sz="1900" spc="75" dirty="0">
                <a:solidFill>
                  <a:srgbClr val="292929"/>
                </a:solidFill>
                <a:latin typeface="Abadi" panose="020B0604020202020204" pitchFamily="34" charset="0"/>
                <a:cs typeface="Microsoft Sans Serif"/>
              </a:rPr>
              <a:t> </a:t>
            </a:r>
            <a:r>
              <a:rPr sz="1900" spc="-70" dirty="0">
                <a:solidFill>
                  <a:srgbClr val="292929"/>
                </a:solidFill>
                <a:latin typeface="Abadi" panose="020B0604020202020204" pitchFamily="34" charset="0"/>
                <a:cs typeface="Microsoft Sans Serif"/>
              </a:rPr>
              <a:t>pandas</a:t>
            </a:r>
            <a:r>
              <a:rPr sz="1900" spc="114" dirty="0">
                <a:solidFill>
                  <a:srgbClr val="292929"/>
                </a:solidFill>
                <a:latin typeface="Abadi" panose="020B0604020202020204" pitchFamily="34" charset="0"/>
                <a:cs typeface="Microsoft Sans Serif"/>
              </a:rPr>
              <a:t> </a:t>
            </a:r>
            <a:r>
              <a:rPr sz="1900" spc="-55" dirty="0">
                <a:solidFill>
                  <a:srgbClr val="292929"/>
                </a:solidFill>
                <a:latin typeface="Abadi" panose="020B0604020202020204" pitchFamily="34" charset="0"/>
                <a:cs typeface="Microsoft Sans Serif"/>
              </a:rPr>
              <a:t>dataframe</a:t>
            </a:r>
            <a:r>
              <a:rPr sz="1900" spc="114" dirty="0">
                <a:solidFill>
                  <a:srgbClr val="292929"/>
                </a:solidFill>
                <a:latin typeface="Abadi" panose="020B0604020202020204" pitchFamily="34" charset="0"/>
                <a:cs typeface="Microsoft Sans Serif"/>
              </a:rPr>
              <a:t> </a:t>
            </a:r>
            <a:r>
              <a:rPr sz="1900" dirty="0">
                <a:solidFill>
                  <a:srgbClr val="292929"/>
                </a:solidFill>
                <a:latin typeface="Abadi" panose="020B0604020202020204" pitchFamily="34" charset="0"/>
                <a:cs typeface="Microsoft Sans Serif"/>
              </a:rPr>
              <a:t>for</a:t>
            </a:r>
            <a:r>
              <a:rPr sz="1900" spc="90" dirty="0">
                <a:solidFill>
                  <a:srgbClr val="292929"/>
                </a:solidFill>
                <a:latin typeface="Abadi" panose="020B0604020202020204" pitchFamily="34" charset="0"/>
                <a:cs typeface="Microsoft Sans Serif"/>
              </a:rPr>
              <a:t> </a:t>
            </a:r>
            <a:r>
              <a:rPr sz="1900" spc="-20" dirty="0">
                <a:solidFill>
                  <a:srgbClr val="292929"/>
                </a:solidFill>
                <a:latin typeface="Abadi" panose="020B0604020202020204" pitchFamily="34" charset="0"/>
                <a:cs typeface="Microsoft Sans Serif"/>
              </a:rPr>
              <a:t>future</a:t>
            </a:r>
            <a:r>
              <a:rPr sz="1900" spc="90" dirty="0">
                <a:solidFill>
                  <a:srgbClr val="292929"/>
                </a:solidFill>
                <a:latin typeface="Abadi" panose="020B0604020202020204" pitchFamily="34" charset="0"/>
                <a:cs typeface="Microsoft Sans Serif"/>
              </a:rPr>
              <a:t> </a:t>
            </a:r>
            <a:r>
              <a:rPr sz="1900" spc="-80" dirty="0">
                <a:solidFill>
                  <a:srgbClr val="292929"/>
                </a:solidFill>
                <a:latin typeface="Abadi" panose="020B0604020202020204" pitchFamily="34" charset="0"/>
                <a:cs typeface="Microsoft Sans Serif"/>
              </a:rPr>
              <a:t>analysis.</a:t>
            </a:r>
            <a:endParaRPr sz="1900" dirty="0">
              <a:latin typeface="Abadi" panose="020B0604020202020204" pitchFamily="34" charset="0"/>
              <a:cs typeface="Microsoft Sans Serif"/>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241300" marR="267970" indent="-228600">
              <a:lnSpc>
                <a:spcPct val="100000"/>
              </a:lnSpc>
              <a:spcBef>
                <a:spcPts val="95"/>
              </a:spcBef>
              <a:buFont typeface="Arial MT"/>
              <a:buChar char="•"/>
              <a:tabLst>
                <a:tab pos="240665" algn="l"/>
                <a:tab pos="241300" algn="l"/>
              </a:tabLst>
            </a:pPr>
            <a:r>
              <a:rPr lang="en-US" sz="2200" spc="-210" dirty="0">
                <a:solidFill>
                  <a:srgbClr val="292929"/>
                </a:solidFill>
                <a:latin typeface="Abadi" panose="020B0604020202020204" pitchFamily="34" charset="0"/>
                <a:cs typeface="Microsoft Sans Serif"/>
              </a:rPr>
              <a:t>We</a:t>
            </a:r>
            <a:r>
              <a:rPr lang="en-US" sz="2200" spc="75" dirty="0">
                <a:solidFill>
                  <a:srgbClr val="292929"/>
                </a:solidFill>
                <a:latin typeface="Abadi" panose="020B0604020202020204" pitchFamily="34" charset="0"/>
                <a:cs typeface="Microsoft Sans Serif"/>
              </a:rPr>
              <a:t> </a:t>
            </a:r>
            <a:r>
              <a:rPr lang="en-US" sz="2200" spc="-80" dirty="0">
                <a:solidFill>
                  <a:srgbClr val="292929"/>
                </a:solidFill>
                <a:latin typeface="Abadi" panose="020B0604020202020204" pitchFamily="34" charset="0"/>
                <a:cs typeface="Microsoft Sans Serif"/>
              </a:rPr>
              <a:t>used</a:t>
            </a:r>
            <a:r>
              <a:rPr lang="en-US" sz="2200" spc="65" dirty="0">
                <a:solidFill>
                  <a:srgbClr val="292929"/>
                </a:solidFill>
                <a:latin typeface="Abadi" panose="020B0604020202020204" pitchFamily="34" charset="0"/>
                <a:cs typeface="Microsoft Sans Serif"/>
              </a:rPr>
              <a:t> </a:t>
            </a:r>
            <a:r>
              <a:rPr lang="en-US" sz="2200" spc="-35" dirty="0">
                <a:solidFill>
                  <a:srgbClr val="292929"/>
                </a:solidFill>
                <a:latin typeface="Abadi" panose="020B0604020202020204" pitchFamily="34" charset="0"/>
                <a:cs typeface="Microsoft Sans Serif"/>
              </a:rPr>
              <a:t>the</a:t>
            </a:r>
            <a:r>
              <a:rPr lang="en-US" sz="2200" spc="70" dirty="0">
                <a:solidFill>
                  <a:srgbClr val="292929"/>
                </a:solidFill>
                <a:latin typeface="Abadi" panose="020B0604020202020204" pitchFamily="34" charset="0"/>
                <a:cs typeface="Microsoft Sans Serif"/>
              </a:rPr>
              <a:t> </a:t>
            </a:r>
            <a:r>
              <a:rPr lang="en-US" sz="2200" spc="-5" dirty="0">
                <a:solidFill>
                  <a:srgbClr val="292929"/>
                </a:solidFill>
                <a:latin typeface="Abadi" panose="020B0604020202020204" pitchFamily="34" charset="0"/>
                <a:cs typeface="Microsoft Sans Serif"/>
              </a:rPr>
              <a:t>get</a:t>
            </a:r>
            <a:r>
              <a:rPr lang="en-US" sz="2200" spc="65" dirty="0">
                <a:solidFill>
                  <a:srgbClr val="292929"/>
                </a:solidFill>
                <a:latin typeface="Abadi" panose="020B0604020202020204" pitchFamily="34" charset="0"/>
                <a:cs typeface="Microsoft Sans Serif"/>
              </a:rPr>
              <a:t> </a:t>
            </a:r>
            <a:r>
              <a:rPr lang="en-US" sz="2200" spc="-50" dirty="0">
                <a:solidFill>
                  <a:srgbClr val="292929"/>
                </a:solidFill>
                <a:latin typeface="Abadi" panose="020B0604020202020204" pitchFamily="34" charset="0"/>
                <a:cs typeface="Microsoft Sans Serif"/>
              </a:rPr>
              <a:t>request</a:t>
            </a:r>
            <a:r>
              <a:rPr lang="en-US" sz="2200" spc="80" dirty="0">
                <a:solidFill>
                  <a:srgbClr val="292929"/>
                </a:solidFill>
                <a:latin typeface="Abadi" panose="020B0604020202020204" pitchFamily="34" charset="0"/>
                <a:cs typeface="Microsoft Sans Serif"/>
              </a:rPr>
              <a:t> </a:t>
            </a:r>
            <a:r>
              <a:rPr lang="en-US" sz="2200" spc="40" dirty="0">
                <a:solidFill>
                  <a:srgbClr val="292929"/>
                </a:solidFill>
                <a:latin typeface="Abadi" panose="020B0604020202020204" pitchFamily="34" charset="0"/>
                <a:cs typeface="Microsoft Sans Serif"/>
              </a:rPr>
              <a:t>to</a:t>
            </a:r>
            <a:r>
              <a:rPr lang="en-US" sz="2200" spc="70" dirty="0">
                <a:solidFill>
                  <a:srgbClr val="292929"/>
                </a:solidFill>
                <a:latin typeface="Abadi" panose="020B0604020202020204" pitchFamily="34" charset="0"/>
                <a:cs typeface="Microsoft Sans Serif"/>
              </a:rPr>
              <a:t> </a:t>
            </a:r>
            <a:r>
              <a:rPr lang="en-US" sz="2200" spc="-35" dirty="0">
                <a:solidFill>
                  <a:srgbClr val="292929"/>
                </a:solidFill>
                <a:latin typeface="Abadi" panose="020B0604020202020204" pitchFamily="34" charset="0"/>
                <a:cs typeface="Microsoft Sans Serif"/>
              </a:rPr>
              <a:t>the </a:t>
            </a:r>
            <a:r>
              <a:rPr lang="en-US" sz="2200" spc="-30" dirty="0">
                <a:solidFill>
                  <a:srgbClr val="292929"/>
                </a:solidFill>
                <a:latin typeface="Abadi" panose="020B0604020202020204" pitchFamily="34" charset="0"/>
                <a:cs typeface="Microsoft Sans Serif"/>
              </a:rPr>
              <a:t> </a:t>
            </a:r>
            <a:r>
              <a:rPr lang="en-US" sz="2200" spc="-155" dirty="0">
                <a:solidFill>
                  <a:srgbClr val="292929"/>
                </a:solidFill>
                <a:latin typeface="Abadi" panose="020B0604020202020204" pitchFamily="34" charset="0"/>
                <a:cs typeface="Microsoft Sans Serif"/>
              </a:rPr>
              <a:t>SpaceX</a:t>
            </a:r>
            <a:r>
              <a:rPr lang="en-US" sz="2200" spc="-150" dirty="0">
                <a:solidFill>
                  <a:srgbClr val="292929"/>
                </a:solidFill>
                <a:latin typeface="Abadi" panose="020B0604020202020204" pitchFamily="34" charset="0"/>
                <a:cs typeface="Microsoft Sans Serif"/>
              </a:rPr>
              <a:t> API</a:t>
            </a:r>
            <a:r>
              <a:rPr lang="en-US" sz="2200" spc="-145" dirty="0">
                <a:solidFill>
                  <a:srgbClr val="292929"/>
                </a:solidFill>
                <a:latin typeface="Abadi" panose="020B0604020202020204" pitchFamily="34" charset="0"/>
                <a:cs typeface="Microsoft Sans Serif"/>
              </a:rPr>
              <a:t> </a:t>
            </a:r>
            <a:r>
              <a:rPr lang="en-US" sz="2200" spc="40" dirty="0">
                <a:solidFill>
                  <a:srgbClr val="292929"/>
                </a:solidFill>
                <a:latin typeface="Abadi" panose="020B0604020202020204" pitchFamily="34" charset="0"/>
                <a:cs typeface="Microsoft Sans Serif"/>
              </a:rPr>
              <a:t>to </a:t>
            </a:r>
            <a:r>
              <a:rPr lang="en-US" sz="2200" spc="-40" dirty="0">
                <a:solidFill>
                  <a:srgbClr val="292929"/>
                </a:solidFill>
                <a:latin typeface="Abadi" panose="020B0604020202020204" pitchFamily="34" charset="0"/>
                <a:cs typeface="Microsoft Sans Serif"/>
              </a:rPr>
              <a:t>collect </a:t>
            </a:r>
            <a:r>
              <a:rPr lang="en-US" sz="2200" spc="-65" dirty="0">
                <a:solidFill>
                  <a:srgbClr val="292929"/>
                </a:solidFill>
                <a:latin typeface="Abadi" panose="020B0604020202020204" pitchFamily="34" charset="0"/>
                <a:cs typeface="Microsoft Sans Serif"/>
              </a:rPr>
              <a:t>data, </a:t>
            </a:r>
            <a:r>
              <a:rPr lang="en-US" sz="2200" spc="-90" dirty="0">
                <a:solidFill>
                  <a:srgbClr val="292929"/>
                </a:solidFill>
                <a:latin typeface="Abadi" panose="020B0604020202020204" pitchFamily="34" charset="0"/>
                <a:cs typeface="Microsoft Sans Serif"/>
              </a:rPr>
              <a:t>clean </a:t>
            </a:r>
            <a:r>
              <a:rPr lang="en-US" sz="2200" spc="-85" dirty="0">
                <a:solidFill>
                  <a:srgbClr val="292929"/>
                </a:solidFill>
                <a:latin typeface="Abadi" panose="020B0604020202020204" pitchFamily="34" charset="0"/>
                <a:cs typeface="Microsoft Sans Serif"/>
              </a:rPr>
              <a:t> </a:t>
            </a:r>
            <a:r>
              <a:rPr lang="en-US" sz="2200" spc="-35" dirty="0">
                <a:solidFill>
                  <a:srgbClr val="292929"/>
                </a:solidFill>
                <a:latin typeface="Abadi" panose="020B0604020202020204" pitchFamily="34" charset="0"/>
                <a:cs typeface="Microsoft Sans Serif"/>
              </a:rPr>
              <a:t>the</a:t>
            </a:r>
            <a:r>
              <a:rPr lang="en-US" sz="2200" spc="65" dirty="0">
                <a:solidFill>
                  <a:srgbClr val="292929"/>
                </a:solidFill>
                <a:latin typeface="Abadi" panose="020B0604020202020204" pitchFamily="34" charset="0"/>
                <a:cs typeface="Microsoft Sans Serif"/>
              </a:rPr>
              <a:t> </a:t>
            </a:r>
            <a:r>
              <a:rPr lang="en-US" sz="2200" spc="-50" dirty="0">
                <a:solidFill>
                  <a:srgbClr val="292929"/>
                </a:solidFill>
                <a:latin typeface="Abadi" panose="020B0604020202020204" pitchFamily="34" charset="0"/>
                <a:cs typeface="Microsoft Sans Serif"/>
              </a:rPr>
              <a:t>requested</a:t>
            </a:r>
            <a:r>
              <a:rPr lang="en-US" sz="2200" spc="80" dirty="0">
                <a:solidFill>
                  <a:srgbClr val="292929"/>
                </a:solidFill>
                <a:latin typeface="Abadi" panose="020B0604020202020204" pitchFamily="34" charset="0"/>
                <a:cs typeface="Microsoft Sans Serif"/>
              </a:rPr>
              <a:t> </a:t>
            </a:r>
            <a:r>
              <a:rPr lang="en-US" sz="2200" spc="-50" dirty="0">
                <a:solidFill>
                  <a:srgbClr val="292929"/>
                </a:solidFill>
                <a:latin typeface="Abadi" panose="020B0604020202020204" pitchFamily="34" charset="0"/>
                <a:cs typeface="Microsoft Sans Serif"/>
              </a:rPr>
              <a:t>data</a:t>
            </a:r>
            <a:r>
              <a:rPr lang="en-US" sz="2200" spc="65" dirty="0">
                <a:solidFill>
                  <a:srgbClr val="292929"/>
                </a:solidFill>
                <a:latin typeface="Abadi" panose="020B0604020202020204" pitchFamily="34" charset="0"/>
                <a:cs typeface="Microsoft Sans Serif"/>
              </a:rPr>
              <a:t> </a:t>
            </a:r>
            <a:r>
              <a:rPr lang="en-US" sz="2200" spc="-70" dirty="0">
                <a:solidFill>
                  <a:srgbClr val="292929"/>
                </a:solidFill>
                <a:latin typeface="Abadi" panose="020B0604020202020204" pitchFamily="34" charset="0"/>
                <a:cs typeface="Microsoft Sans Serif"/>
              </a:rPr>
              <a:t>and</a:t>
            </a:r>
            <a:r>
              <a:rPr lang="en-US" sz="2200" spc="65" dirty="0">
                <a:solidFill>
                  <a:srgbClr val="292929"/>
                </a:solidFill>
                <a:latin typeface="Abadi" panose="020B0604020202020204" pitchFamily="34" charset="0"/>
                <a:cs typeface="Microsoft Sans Serif"/>
              </a:rPr>
              <a:t> </a:t>
            </a:r>
            <a:r>
              <a:rPr lang="en-US" sz="2200" spc="15" dirty="0">
                <a:solidFill>
                  <a:srgbClr val="292929"/>
                </a:solidFill>
                <a:latin typeface="Abadi" panose="020B0604020202020204" pitchFamily="34" charset="0"/>
                <a:cs typeface="Microsoft Sans Serif"/>
              </a:rPr>
              <a:t>did</a:t>
            </a:r>
            <a:r>
              <a:rPr lang="en-US" sz="2200" spc="70" dirty="0">
                <a:solidFill>
                  <a:srgbClr val="292929"/>
                </a:solidFill>
                <a:latin typeface="Abadi" panose="020B0604020202020204" pitchFamily="34" charset="0"/>
                <a:cs typeface="Microsoft Sans Serif"/>
              </a:rPr>
              <a:t> </a:t>
            </a:r>
            <a:r>
              <a:rPr lang="en-US" sz="2200" spc="-105" dirty="0">
                <a:solidFill>
                  <a:srgbClr val="292929"/>
                </a:solidFill>
                <a:latin typeface="Abadi" panose="020B0604020202020204" pitchFamily="34" charset="0"/>
                <a:cs typeface="Microsoft Sans Serif"/>
              </a:rPr>
              <a:t>some </a:t>
            </a:r>
            <a:r>
              <a:rPr lang="en-US" sz="2200" spc="-570" dirty="0">
                <a:solidFill>
                  <a:srgbClr val="292929"/>
                </a:solidFill>
                <a:latin typeface="Abadi" panose="020B0604020202020204" pitchFamily="34" charset="0"/>
                <a:cs typeface="Microsoft Sans Serif"/>
              </a:rPr>
              <a:t> </a:t>
            </a:r>
            <a:r>
              <a:rPr lang="en-US" sz="2200" spc="-80" dirty="0">
                <a:solidFill>
                  <a:srgbClr val="292929"/>
                </a:solidFill>
                <a:latin typeface="Abadi" panose="020B0604020202020204" pitchFamily="34" charset="0"/>
                <a:cs typeface="Microsoft Sans Serif"/>
              </a:rPr>
              <a:t>basic</a:t>
            </a:r>
            <a:r>
              <a:rPr lang="en-US" sz="2200" spc="70" dirty="0">
                <a:solidFill>
                  <a:srgbClr val="292929"/>
                </a:solidFill>
                <a:latin typeface="Abadi" panose="020B0604020202020204" pitchFamily="34" charset="0"/>
                <a:cs typeface="Microsoft Sans Serif"/>
              </a:rPr>
              <a:t> </a:t>
            </a:r>
            <a:r>
              <a:rPr lang="en-US" sz="2200" spc="-50" dirty="0">
                <a:solidFill>
                  <a:srgbClr val="292929"/>
                </a:solidFill>
                <a:latin typeface="Abadi" panose="020B0604020202020204" pitchFamily="34" charset="0"/>
                <a:cs typeface="Microsoft Sans Serif"/>
              </a:rPr>
              <a:t>data</a:t>
            </a:r>
            <a:r>
              <a:rPr lang="en-US" sz="2200" spc="70" dirty="0">
                <a:solidFill>
                  <a:srgbClr val="292929"/>
                </a:solidFill>
                <a:latin typeface="Abadi" panose="020B0604020202020204" pitchFamily="34" charset="0"/>
                <a:cs typeface="Microsoft Sans Serif"/>
              </a:rPr>
              <a:t> </a:t>
            </a:r>
            <a:r>
              <a:rPr lang="en-US" sz="2200" spc="-25" dirty="0">
                <a:solidFill>
                  <a:srgbClr val="292929"/>
                </a:solidFill>
                <a:latin typeface="Abadi" panose="020B0604020202020204" pitchFamily="34" charset="0"/>
                <a:cs typeface="Microsoft Sans Serif"/>
              </a:rPr>
              <a:t>wrangling</a:t>
            </a:r>
            <a:r>
              <a:rPr lang="en-US" sz="2200" spc="70" dirty="0">
                <a:solidFill>
                  <a:srgbClr val="292929"/>
                </a:solidFill>
                <a:latin typeface="Abadi" panose="020B0604020202020204" pitchFamily="34" charset="0"/>
                <a:cs typeface="Microsoft Sans Serif"/>
              </a:rPr>
              <a:t> </a:t>
            </a:r>
            <a:r>
              <a:rPr lang="en-US" sz="2200" spc="-70" dirty="0">
                <a:solidFill>
                  <a:srgbClr val="292929"/>
                </a:solidFill>
                <a:latin typeface="Abadi" panose="020B0604020202020204" pitchFamily="34" charset="0"/>
                <a:cs typeface="Microsoft Sans Serif"/>
              </a:rPr>
              <a:t>and </a:t>
            </a:r>
            <a:r>
              <a:rPr lang="en-US" sz="2200" spc="-65" dirty="0">
                <a:solidFill>
                  <a:srgbClr val="292929"/>
                </a:solidFill>
                <a:latin typeface="Abadi" panose="020B0604020202020204" pitchFamily="34" charset="0"/>
                <a:cs typeface="Microsoft Sans Serif"/>
              </a:rPr>
              <a:t> </a:t>
            </a:r>
            <a:r>
              <a:rPr lang="en-US" sz="2200" spc="-25" dirty="0">
                <a:solidFill>
                  <a:srgbClr val="292929"/>
                </a:solidFill>
                <a:latin typeface="Abadi" panose="020B0604020202020204" pitchFamily="34" charset="0"/>
                <a:cs typeface="Microsoft Sans Serif"/>
              </a:rPr>
              <a:t>formatting.</a:t>
            </a:r>
            <a:endParaRPr lang="en-US" sz="2200" dirty="0">
              <a:latin typeface="Abadi" panose="020B0604020202020204" pitchFamily="34" charset="0"/>
              <a:cs typeface="Microsoft Sans Serif"/>
            </a:endParaRPr>
          </a:p>
          <a:p>
            <a:pPr>
              <a:lnSpc>
                <a:spcPct val="100000"/>
              </a:lnSpc>
              <a:spcBef>
                <a:spcPts val="1400"/>
              </a:spcBef>
            </a:pPr>
            <a:endParaRPr lang="en-US" sz="2200" dirty="0">
              <a:solidFill>
                <a:schemeClr val="accent3">
                  <a:lumMod val="25000"/>
                </a:schemeClr>
              </a:solidFill>
              <a:latin typeface="Abadi" panose="020B0604020202020204" pitchFamily="34" charset="0"/>
            </a:endParaRPr>
          </a:p>
          <a:p>
            <a:pPr>
              <a:lnSpc>
                <a:spcPct val="100000"/>
              </a:lnSpc>
              <a:spcBef>
                <a:spcPts val="1400"/>
              </a:spcBef>
            </a:pPr>
            <a:r>
              <a:rPr lang="en-US" sz="2200" dirty="0">
                <a:solidFill>
                  <a:schemeClr val="accent3">
                    <a:lumMod val="25000"/>
                  </a:schemeClr>
                </a:solidFill>
                <a:latin typeface="Abadi" panose="020B0604020202020204" pitchFamily="34" charset="0"/>
              </a:rPr>
              <a:t>The link to the notebook </a:t>
            </a:r>
            <a:r>
              <a:rPr lang="en-US" sz="1800" dirty="0">
                <a:solidFill>
                  <a:schemeClr val="accent3">
                    <a:lumMod val="25000"/>
                  </a:schemeClr>
                </a:solidFill>
                <a:latin typeface="Abadi" panose="020B0604020202020204" pitchFamily="34" charset="0"/>
                <a:hlinkClick r:id="rId4"/>
              </a:rPr>
              <a:t>https://github.com/VishalR19/IBM-DSII-APPLIED-DATA-SCIENCE/blob/main/1.DATA%20COLLECTION%20API.ipynb</a:t>
            </a:r>
            <a:endParaRPr lang="en-US" dirty="0">
              <a:latin typeface="Abadi" panose="020B0604020202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A4597FF2-0EE0-3A66-C9B7-23C49127D830}"/>
              </a:ext>
            </a:extLst>
          </p:cNvPr>
          <p:cNvPicPr>
            <a:picLocks noChangeAspect="1"/>
          </p:cNvPicPr>
          <p:nvPr/>
        </p:nvPicPr>
        <p:blipFill rotWithShape="1">
          <a:blip r:embed="rId5"/>
          <a:srcRect l="12057" t="17355" r="36012" b="14351"/>
          <a:stretch/>
        </p:blipFill>
        <p:spPr>
          <a:xfrm>
            <a:off x="5461001" y="1800225"/>
            <a:ext cx="6360023" cy="407755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359708" cy="2876989"/>
          </a:xfrm>
          <a:prstGeom prst="rect">
            <a:avLst/>
          </a:prstGeom>
        </p:spPr>
        <p:txBody>
          <a:bodyPr lIns="91440" tIns="45720" rIns="91440" bIns="45720" anchor="t">
            <a:noAutofit/>
          </a:bodyPr>
          <a:lstStyle/>
          <a:p>
            <a:pPr marL="241300" marR="166370" indent="-228600">
              <a:lnSpc>
                <a:spcPct val="100000"/>
              </a:lnSpc>
              <a:spcBef>
                <a:spcPts val="95"/>
              </a:spcBef>
              <a:buFont typeface="Arial MT"/>
              <a:buChar char="•"/>
              <a:tabLst>
                <a:tab pos="240665" algn="l"/>
                <a:tab pos="241300" algn="l"/>
              </a:tabLst>
            </a:pPr>
            <a:r>
              <a:rPr lang="en-US" sz="2400" spc="-210" dirty="0">
                <a:solidFill>
                  <a:srgbClr val="292929"/>
                </a:solidFill>
                <a:latin typeface="Abadi" panose="020B0604020202020204" pitchFamily="34" charset="0"/>
                <a:cs typeface="Microsoft Sans Serif"/>
              </a:rPr>
              <a:t>We</a:t>
            </a:r>
            <a:r>
              <a:rPr lang="en-US" sz="2400" spc="80" dirty="0">
                <a:solidFill>
                  <a:srgbClr val="292929"/>
                </a:solidFill>
                <a:latin typeface="Abadi" panose="020B0604020202020204" pitchFamily="34" charset="0"/>
                <a:cs typeface="Microsoft Sans Serif"/>
              </a:rPr>
              <a:t> </a:t>
            </a:r>
            <a:r>
              <a:rPr lang="en-US" sz="2400" spc="-30" dirty="0">
                <a:solidFill>
                  <a:srgbClr val="292929"/>
                </a:solidFill>
                <a:latin typeface="Abadi" panose="020B0604020202020204" pitchFamily="34" charset="0"/>
                <a:cs typeface="Microsoft Sans Serif"/>
              </a:rPr>
              <a:t>applied</a:t>
            </a:r>
            <a:r>
              <a:rPr lang="en-US" sz="2400" spc="55" dirty="0">
                <a:solidFill>
                  <a:srgbClr val="292929"/>
                </a:solidFill>
                <a:latin typeface="Abadi" panose="020B0604020202020204" pitchFamily="34" charset="0"/>
                <a:cs typeface="Microsoft Sans Serif"/>
              </a:rPr>
              <a:t> </a:t>
            </a:r>
            <a:r>
              <a:rPr lang="en-US" sz="2400" spc="-60" dirty="0">
                <a:solidFill>
                  <a:srgbClr val="292929"/>
                </a:solidFill>
                <a:latin typeface="Abadi" panose="020B0604020202020204" pitchFamily="34" charset="0"/>
                <a:cs typeface="Microsoft Sans Serif"/>
              </a:rPr>
              <a:t>web</a:t>
            </a:r>
            <a:r>
              <a:rPr lang="en-US" sz="2400" spc="70" dirty="0">
                <a:solidFill>
                  <a:srgbClr val="292929"/>
                </a:solidFill>
                <a:latin typeface="Abadi" panose="020B0604020202020204" pitchFamily="34" charset="0"/>
                <a:cs typeface="Microsoft Sans Serif"/>
              </a:rPr>
              <a:t> </a:t>
            </a:r>
            <a:r>
              <a:rPr lang="en-US" sz="2400" spc="-50" dirty="0">
                <a:solidFill>
                  <a:srgbClr val="292929"/>
                </a:solidFill>
                <a:latin typeface="Abadi" panose="020B0604020202020204" pitchFamily="34" charset="0"/>
                <a:cs typeface="Microsoft Sans Serif"/>
              </a:rPr>
              <a:t>scrapping</a:t>
            </a:r>
            <a:r>
              <a:rPr lang="en-US" sz="2400" spc="80" dirty="0">
                <a:solidFill>
                  <a:srgbClr val="292929"/>
                </a:solidFill>
                <a:latin typeface="Abadi" panose="020B0604020202020204" pitchFamily="34" charset="0"/>
                <a:cs typeface="Microsoft Sans Serif"/>
              </a:rPr>
              <a:t> </a:t>
            </a:r>
            <a:r>
              <a:rPr lang="en-US" sz="2400" spc="35" dirty="0">
                <a:solidFill>
                  <a:srgbClr val="292929"/>
                </a:solidFill>
                <a:latin typeface="Abadi" panose="020B0604020202020204" pitchFamily="34" charset="0"/>
                <a:cs typeface="Microsoft Sans Serif"/>
              </a:rPr>
              <a:t>to </a:t>
            </a:r>
            <a:r>
              <a:rPr lang="en-US" sz="2400" spc="40" dirty="0">
                <a:solidFill>
                  <a:srgbClr val="292929"/>
                </a:solidFill>
                <a:latin typeface="Abadi" panose="020B0604020202020204" pitchFamily="34" charset="0"/>
                <a:cs typeface="Microsoft Sans Serif"/>
              </a:rPr>
              <a:t> </a:t>
            </a:r>
            <a:r>
              <a:rPr lang="en-US" sz="2400" spc="-70" dirty="0">
                <a:solidFill>
                  <a:srgbClr val="292929"/>
                </a:solidFill>
                <a:latin typeface="Abadi" panose="020B0604020202020204" pitchFamily="34" charset="0"/>
                <a:cs typeface="Microsoft Sans Serif"/>
              </a:rPr>
              <a:t>web scrape</a:t>
            </a:r>
            <a:r>
              <a:rPr lang="en-US" sz="2400" spc="70" dirty="0">
                <a:solidFill>
                  <a:srgbClr val="292929"/>
                </a:solidFill>
                <a:latin typeface="Abadi" panose="020B0604020202020204" pitchFamily="34" charset="0"/>
                <a:cs typeface="Microsoft Sans Serif"/>
              </a:rPr>
              <a:t> </a:t>
            </a:r>
            <a:r>
              <a:rPr lang="en-US" sz="2400" spc="-85" dirty="0">
                <a:solidFill>
                  <a:srgbClr val="292929"/>
                </a:solidFill>
                <a:latin typeface="Abadi" panose="020B0604020202020204" pitchFamily="34" charset="0"/>
                <a:cs typeface="Microsoft Sans Serif"/>
              </a:rPr>
              <a:t>Falcon</a:t>
            </a:r>
            <a:r>
              <a:rPr lang="en-US" sz="2400" spc="50" dirty="0">
                <a:solidFill>
                  <a:srgbClr val="292929"/>
                </a:solidFill>
                <a:latin typeface="Abadi" panose="020B0604020202020204" pitchFamily="34" charset="0"/>
                <a:cs typeface="Microsoft Sans Serif"/>
              </a:rPr>
              <a:t> </a:t>
            </a:r>
            <a:r>
              <a:rPr lang="en-US" sz="2400" spc="100" dirty="0">
                <a:solidFill>
                  <a:srgbClr val="292929"/>
                </a:solidFill>
                <a:latin typeface="Abadi" panose="020B0604020202020204" pitchFamily="34" charset="0"/>
                <a:cs typeface="Microsoft Sans Serif"/>
              </a:rPr>
              <a:t>9</a:t>
            </a:r>
            <a:r>
              <a:rPr lang="en-US" sz="2400" spc="65" dirty="0">
                <a:solidFill>
                  <a:srgbClr val="292929"/>
                </a:solidFill>
                <a:latin typeface="Abadi" panose="020B0604020202020204" pitchFamily="34" charset="0"/>
                <a:cs typeface="Microsoft Sans Serif"/>
              </a:rPr>
              <a:t> </a:t>
            </a:r>
            <a:r>
              <a:rPr lang="en-US" sz="2400" spc="-75" dirty="0">
                <a:solidFill>
                  <a:srgbClr val="292929"/>
                </a:solidFill>
                <a:latin typeface="Abadi" panose="020B0604020202020204" pitchFamily="34" charset="0"/>
                <a:cs typeface="Microsoft Sans Serif"/>
              </a:rPr>
              <a:t>launch</a:t>
            </a:r>
            <a:r>
              <a:rPr lang="en-US" sz="2400" spc="40" dirty="0">
                <a:solidFill>
                  <a:srgbClr val="292929"/>
                </a:solidFill>
                <a:latin typeface="Abadi" panose="020B0604020202020204" pitchFamily="34" charset="0"/>
                <a:cs typeface="Microsoft Sans Serif"/>
              </a:rPr>
              <a:t> </a:t>
            </a:r>
            <a:r>
              <a:rPr lang="en-US" sz="2400" spc="-60" dirty="0">
                <a:solidFill>
                  <a:srgbClr val="292929"/>
                </a:solidFill>
                <a:latin typeface="Abadi" panose="020B0604020202020204" pitchFamily="34" charset="0"/>
                <a:cs typeface="Microsoft Sans Serif"/>
              </a:rPr>
              <a:t>records </a:t>
            </a:r>
            <a:r>
              <a:rPr lang="en-US" sz="2400" spc="-570" dirty="0">
                <a:solidFill>
                  <a:srgbClr val="292929"/>
                </a:solidFill>
                <a:latin typeface="Abadi" panose="020B0604020202020204" pitchFamily="34" charset="0"/>
                <a:cs typeface="Microsoft Sans Serif"/>
              </a:rPr>
              <a:t> </a:t>
            </a:r>
            <a:r>
              <a:rPr lang="en-US" sz="2400" spc="-5" dirty="0">
                <a:solidFill>
                  <a:srgbClr val="292929"/>
                </a:solidFill>
                <a:latin typeface="Abadi" panose="020B0604020202020204" pitchFamily="34" charset="0"/>
                <a:cs typeface="Microsoft Sans Serif"/>
              </a:rPr>
              <a:t>with</a:t>
            </a:r>
            <a:r>
              <a:rPr lang="en-US" sz="2400" spc="70" dirty="0">
                <a:solidFill>
                  <a:srgbClr val="292929"/>
                </a:solidFill>
                <a:latin typeface="Abadi" panose="020B0604020202020204" pitchFamily="34" charset="0"/>
                <a:cs typeface="Microsoft Sans Serif"/>
              </a:rPr>
              <a:t> </a:t>
            </a:r>
            <a:r>
              <a:rPr lang="en-US" sz="2400" spc="-60" dirty="0">
                <a:solidFill>
                  <a:srgbClr val="292929"/>
                </a:solidFill>
                <a:latin typeface="Abadi" panose="020B0604020202020204" pitchFamily="34" charset="0"/>
                <a:cs typeface="Microsoft Sans Serif"/>
              </a:rPr>
              <a:t>Beautiful Soup</a:t>
            </a:r>
            <a:endParaRPr lang="en-US" sz="2400" dirty="0">
              <a:latin typeface="Abadi" panose="020B0604020202020204" pitchFamily="34" charset="0"/>
              <a:cs typeface="Microsoft Sans Serif"/>
            </a:endParaRPr>
          </a:p>
          <a:p>
            <a:pPr marL="241300" marR="42545" indent="-228600">
              <a:lnSpc>
                <a:spcPct val="100000"/>
              </a:lnSpc>
              <a:spcBef>
                <a:spcPts val="1405"/>
              </a:spcBef>
              <a:buFont typeface="Arial MT"/>
              <a:buChar char="•"/>
              <a:tabLst>
                <a:tab pos="240665" algn="l"/>
                <a:tab pos="241300" algn="l"/>
              </a:tabLst>
            </a:pPr>
            <a:r>
              <a:rPr lang="en-US" sz="2400" spc="-210" dirty="0">
                <a:solidFill>
                  <a:srgbClr val="292929"/>
                </a:solidFill>
                <a:latin typeface="Abadi" panose="020B0604020202020204" pitchFamily="34" charset="0"/>
                <a:cs typeface="Microsoft Sans Serif"/>
              </a:rPr>
              <a:t>We</a:t>
            </a:r>
            <a:r>
              <a:rPr lang="en-US" sz="2400" spc="80" dirty="0">
                <a:solidFill>
                  <a:srgbClr val="292929"/>
                </a:solidFill>
                <a:latin typeface="Abadi" panose="020B0604020202020204" pitchFamily="34" charset="0"/>
                <a:cs typeface="Microsoft Sans Serif"/>
              </a:rPr>
              <a:t> </a:t>
            </a:r>
            <a:r>
              <a:rPr lang="en-US" sz="2400" spc="-65" dirty="0">
                <a:solidFill>
                  <a:srgbClr val="292929"/>
                </a:solidFill>
                <a:latin typeface="Abadi" panose="020B0604020202020204" pitchFamily="34" charset="0"/>
                <a:cs typeface="Microsoft Sans Serif"/>
              </a:rPr>
              <a:t>parsed</a:t>
            </a:r>
            <a:r>
              <a:rPr lang="en-US" sz="2400" spc="70" dirty="0">
                <a:solidFill>
                  <a:srgbClr val="292929"/>
                </a:solidFill>
                <a:latin typeface="Abadi" panose="020B0604020202020204" pitchFamily="34" charset="0"/>
                <a:cs typeface="Microsoft Sans Serif"/>
              </a:rPr>
              <a:t> </a:t>
            </a:r>
            <a:r>
              <a:rPr lang="en-US" sz="2400" spc="-35" dirty="0">
                <a:solidFill>
                  <a:srgbClr val="292929"/>
                </a:solidFill>
                <a:latin typeface="Abadi" panose="020B0604020202020204" pitchFamily="34" charset="0"/>
                <a:cs typeface="Microsoft Sans Serif"/>
              </a:rPr>
              <a:t>the</a:t>
            </a:r>
            <a:r>
              <a:rPr lang="en-US" sz="2400" spc="70" dirty="0">
                <a:solidFill>
                  <a:srgbClr val="292929"/>
                </a:solidFill>
                <a:latin typeface="Abadi" panose="020B0604020202020204" pitchFamily="34" charset="0"/>
                <a:cs typeface="Microsoft Sans Serif"/>
              </a:rPr>
              <a:t> </a:t>
            </a:r>
            <a:r>
              <a:rPr lang="en-US" sz="2400" spc="-35" dirty="0">
                <a:solidFill>
                  <a:srgbClr val="292929"/>
                </a:solidFill>
                <a:latin typeface="Abadi" panose="020B0604020202020204" pitchFamily="34" charset="0"/>
                <a:cs typeface="Microsoft Sans Serif"/>
              </a:rPr>
              <a:t>table</a:t>
            </a:r>
            <a:r>
              <a:rPr lang="en-US" sz="2400" spc="80" dirty="0">
                <a:solidFill>
                  <a:srgbClr val="292929"/>
                </a:solidFill>
                <a:latin typeface="Abadi" panose="020B0604020202020204" pitchFamily="34" charset="0"/>
                <a:cs typeface="Microsoft Sans Serif"/>
              </a:rPr>
              <a:t> </a:t>
            </a:r>
            <a:r>
              <a:rPr lang="en-US" sz="2400" spc="-70" dirty="0">
                <a:solidFill>
                  <a:srgbClr val="292929"/>
                </a:solidFill>
                <a:latin typeface="Abadi" panose="020B0604020202020204" pitchFamily="34" charset="0"/>
                <a:cs typeface="Microsoft Sans Serif"/>
              </a:rPr>
              <a:t>and</a:t>
            </a:r>
            <a:r>
              <a:rPr lang="en-US" sz="2400" spc="70" dirty="0">
                <a:solidFill>
                  <a:srgbClr val="292929"/>
                </a:solidFill>
                <a:latin typeface="Abadi" panose="020B0604020202020204" pitchFamily="34" charset="0"/>
                <a:cs typeface="Microsoft Sans Serif"/>
              </a:rPr>
              <a:t> </a:t>
            </a:r>
            <a:r>
              <a:rPr lang="en-US" sz="2400" spc="-45" dirty="0">
                <a:solidFill>
                  <a:srgbClr val="292929"/>
                </a:solidFill>
                <a:latin typeface="Abadi" panose="020B0604020202020204" pitchFamily="34" charset="0"/>
                <a:cs typeface="Microsoft Sans Serif"/>
              </a:rPr>
              <a:t>converted </a:t>
            </a:r>
            <a:r>
              <a:rPr lang="en-US" sz="2400" spc="-570" dirty="0">
                <a:solidFill>
                  <a:srgbClr val="292929"/>
                </a:solidFill>
                <a:latin typeface="Abadi" panose="020B0604020202020204" pitchFamily="34" charset="0"/>
                <a:cs typeface="Microsoft Sans Serif"/>
              </a:rPr>
              <a:t> </a:t>
            </a:r>
            <a:r>
              <a:rPr lang="en-US" sz="2400" spc="55" dirty="0">
                <a:solidFill>
                  <a:srgbClr val="292929"/>
                </a:solidFill>
                <a:latin typeface="Abadi" panose="020B0604020202020204" pitchFamily="34" charset="0"/>
                <a:cs typeface="Microsoft Sans Serif"/>
              </a:rPr>
              <a:t>it</a:t>
            </a:r>
            <a:r>
              <a:rPr lang="en-US" sz="2400" spc="70" dirty="0">
                <a:solidFill>
                  <a:srgbClr val="292929"/>
                </a:solidFill>
                <a:latin typeface="Abadi" panose="020B0604020202020204" pitchFamily="34" charset="0"/>
                <a:cs typeface="Microsoft Sans Serif"/>
              </a:rPr>
              <a:t> </a:t>
            </a:r>
            <a:r>
              <a:rPr lang="en-US" sz="2400" spc="5" dirty="0">
                <a:solidFill>
                  <a:srgbClr val="292929"/>
                </a:solidFill>
                <a:latin typeface="Abadi" panose="020B0604020202020204" pitchFamily="34" charset="0"/>
                <a:cs typeface="Microsoft Sans Serif"/>
              </a:rPr>
              <a:t>into</a:t>
            </a:r>
            <a:r>
              <a:rPr lang="en-US" sz="2400" spc="75" dirty="0">
                <a:solidFill>
                  <a:srgbClr val="292929"/>
                </a:solidFill>
                <a:latin typeface="Abadi" panose="020B0604020202020204" pitchFamily="34" charset="0"/>
                <a:cs typeface="Microsoft Sans Serif"/>
              </a:rPr>
              <a:t> </a:t>
            </a:r>
            <a:r>
              <a:rPr lang="en-US" sz="2400" spc="-150" dirty="0">
                <a:solidFill>
                  <a:srgbClr val="292929"/>
                </a:solidFill>
                <a:latin typeface="Abadi" panose="020B0604020202020204" pitchFamily="34" charset="0"/>
                <a:cs typeface="Microsoft Sans Serif"/>
              </a:rPr>
              <a:t>a</a:t>
            </a:r>
            <a:r>
              <a:rPr lang="en-US" sz="2400" spc="65" dirty="0">
                <a:solidFill>
                  <a:srgbClr val="292929"/>
                </a:solidFill>
                <a:latin typeface="Abadi" panose="020B0604020202020204" pitchFamily="34" charset="0"/>
                <a:cs typeface="Microsoft Sans Serif"/>
              </a:rPr>
              <a:t> </a:t>
            </a:r>
            <a:r>
              <a:rPr lang="en-US" sz="2400" spc="-80" dirty="0">
                <a:solidFill>
                  <a:srgbClr val="292929"/>
                </a:solidFill>
                <a:latin typeface="Abadi" panose="020B0604020202020204" pitchFamily="34" charset="0"/>
                <a:cs typeface="Microsoft Sans Serif"/>
              </a:rPr>
              <a:t>pandas</a:t>
            </a:r>
            <a:r>
              <a:rPr lang="en-US" sz="2400" spc="75" dirty="0">
                <a:solidFill>
                  <a:srgbClr val="292929"/>
                </a:solidFill>
                <a:latin typeface="Abadi" panose="020B0604020202020204" pitchFamily="34" charset="0"/>
                <a:cs typeface="Microsoft Sans Serif"/>
              </a:rPr>
              <a:t> </a:t>
            </a:r>
            <a:r>
              <a:rPr lang="en-US" sz="2400" spc="-70" dirty="0" err="1">
                <a:solidFill>
                  <a:srgbClr val="292929"/>
                </a:solidFill>
                <a:latin typeface="Abadi" panose="020B0604020202020204" pitchFamily="34" charset="0"/>
                <a:cs typeface="Microsoft Sans Serif"/>
              </a:rPr>
              <a:t>dataframe</a:t>
            </a:r>
            <a:r>
              <a:rPr lang="en-US" sz="2400" spc="-70" dirty="0">
                <a:solidFill>
                  <a:srgbClr val="292929"/>
                </a:solidFill>
                <a:latin typeface="Abadi" panose="020B0604020202020204" pitchFamily="34" charset="0"/>
                <a:cs typeface="Microsoft Sans Serif"/>
              </a:rPr>
              <a:t>.</a:t>
            </a:r>
            <a:endParaRPr lang="en-US" sz="2200" dirty="0">
              <a:solidFill>
                <a:schemeClr val="accent3">
                  <a:lumMod val="25000"/>
                </a:schemeClr>
              </a:solidFill>
              <a:latin typeface="Abadi" panose="020B0604020202020204" pitchFamily="34" charset="0"/>
            </a:endParaRPr>
          </a:p>
          <a:p>
            <a:pPr>
              <a:lnSpc>
                <a:spcPct val="100000"/>
              </a:lnSpc>
              <a:spcBef>
                <a:spcPts val="1400"/>
              </a:spcBef>
            </a:pPr>
            <a:r>
              <a:rPr lang="en-US" sz="2200" dirty="0">
                <a:solidFill>
                  <a:schemeClr val="accent3">
                    <a:lumMod val="25000"/>
                  </a:schemeClr>
                </a:solidFill>
                <a:latin typeface="Abadi" panose="020B0604020202020204" pitchFamily="34" charset="0"/>
              </a:rPr>
              <a:t>The link to the notebook </a:t>
            </a:r>
            <a:r>
              <a:rPr lang="en-US" sz="1800" dirty="0">
                <a:solidFill>
                  <a:schemeClr val="accent3">
                    <a:lumMod val="25000"/>
                  </a:schemeClr>
                </a:solidFill>
                <a:latin typeface="Abadi" panose="020B0604020202020204" pitchFamily="34" charset="0"/>
                <a:hlinkClick r:id="rId3"/>
              </a:rPr>
              <a:t>https://github.com/VishalR19/IBM-DSII-APPLIED-DATA-SCIENCE/blob/main/2.WEB%20SCRAPING.ipynb</a:t>
            </a:r>
            <a:endParaRPr lang="en-US" sz="2200" dirty="0">
              <a:latin typeface="Abadi" panose="020B0604020202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D5B42C34-62C0-A46B-3534-7C8331231D74}"/>
              </a:ext>
            </a:extLst>
          </p:cNvPr>
          <p:cNvPicPr>
            <a:picLocks noChangeAspect="1"/>
          </p:cNvPicPr>
          <p:nvPr/>
        </p:nvPicPr>
        <p:blipFill rotWithShape="1">
          <a:blip r:embed="rId4"/>
          <a:srcRect l="15159" t="17702" r="36091" b="11830"/>
          <a:stretch/>
        </p:blipFill>
        <p:spPr>
          <a:xfrm>
            <a:off x="5514372" y="1792288"/>
            <a:ext cx="6306652" cy="407755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1339</TotalTime>
  <Words>1883</Words>
  <Application>Microsoft Office PowerPoint</Application>
  <PresentationFormat>Widescreen</PresentationFormat>
  <Paragraphs>207</Paragraphs>
  <Slides>41</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Abadi</vt:lpstr>
      <vt:lpstr>Abdi</vt:lpstr>
      <vt:lpstr>Arial</vt:lpstr>
      <vt:lpstr>Arial MT</vt:lpstr>
      <vt:lpstr>Calibri</vt:lpstr>
      <vt:lpstr>Calibri Light</vt:lpstr>
      <vt:lpstr>Courier New</vt:lpstr>
      <vt:lpstr>IBM Plex Mono SemiBold</vt:lpstr>
      <vt:lpstr>IBM Plex Mono Text</vt:lpstr>
      <vt:lpstr>Microsoft Sans Serif</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Vishal C</cp:lastModifiedBy>
  <cp:revision>200</cp:revision>
  <dcterms:created xsi:type="dcterms:W3CDTF">2021-04-29T18:58:34Z</dcterms:created>
  <dcterms:modified xsi:type="dcterms:W3CDTF">2023-02-08T11:44:53Z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